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81" r:id="rId3"/>
    <p:sldId id="378" r:id="rId5"/>
    <p:sldId id="353" r:id="rId6"/>
    <p:sldId id="356" r:id="rId7"/>
    <p:sldId id="389" r:id="rId8"/>
    <p:sldId id="390" r:id="rId9"/>
    <p:sldId id="391" r:id="rId10"/>
    <p:sldId id="354" r:id="rId11"/>
    <p:sldId id="360" r:id="rId12"/>
    <p:sldId id="357" r:id="rId13"/>
    <p:sldId id="345" r:id="rId14"/>
  </p:sldIdLst>
  <p:sldSz cx="12198350" cy="685927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FAFAFA"/>
    <a:srgbClr val="005DA2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9" autoAdjust="0"/>
    <p:restoredTop sz="96196" autoAdjust="0"/>
  </p:normalViewPr>
  <p:slideViewPr>
    <p:cSldViewPr>
      <p:cViewPr varScale="1">
        <p:scale>
          <a:sx n="90" d="100"/>
          <a:sy n="90" d="100"/>
        </p:scale>
        <p:origin x="174" y="66"/>
      </p:cViewPr>
      <p:guideLst>
        <p:guide orient="horz" pos="2114"/>
        <p:guide pos="3842"/>
        <p:guide pos="332"/>
        <p:guide pos="1884"/>
        <p:guide pos="1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6808" y="117426"/>
            <a:ext cx="1701887" cy="677151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600" b="1" spc="-15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600" b="1" spc="-150" dirty="0">
              <a:solidFill>
                <a:schemeClr val="accent1"/>
              </a:solidFill>
              <a:effectLst/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562671" y="693490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 advTm="0">
    <p:wipe/>
  </p:transition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原创设计师QQ598969553      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5054600"/>
            <a:ext cx="12215320" cy="1804988"/>
          </a:xfrm>
          <a:custGeom>
            <a:avLst/>
            <a:gdLst>
              <a:gd name="T0" fmla="*/ 1 w 1950"/>
              <a:gd name="T1" fmla="*/ 286 h 286"/>
              <a:gd name="T2" fmla="*/ 0 w 1950"/>
              <a:gd name="T3" fmla="*/ 86 h 286"/>
              <a:gd name="T4" fmla="*/ 17 w 1950"/>
              <a:gd name="T5" fmla="*/ 66 h 286"/>
              <a:gd name="T6" fmla="*/ 70 w 1950"/>
              <a:gd name="T7" fmla="*/ 40 h 286"/>
              <a:gd name="T8" fmla="*/ 208 w 1950"/>
              <a:gd name="T9" fmla="*/ 40 h 286"/>
              <a:gd name="T10" fmla="*/ 297 w 1950"/>
              <a:gd name="T11" fmla="*/ 66 h 286"/>
              <a:gd name="T12" fmla="*/ 342 w 1950"/>
              <a:gd name="T13" fmla="*/ 42 h 286"/>
              <a:gd name="T14" fmla="*/ 438 w 1950"/>
              <a:gd name="T15" fmla="*/ 13 h 286"/>
              <a:gd name="T16" fmla="*/ 499 w 1950"/>
              <a:gd name="T17" fmla="*/ 45 h 286"/>
              <a:gd name="T18" fmla="*/ 581 w 1950"/>
              <a:gd name="T19" fmla="*/ 66 h 286"/>
              <a:gd name="T20" fmla="*/ 628 w 1950"/>
              <a:gd name="T21" fmla="*/ 40 h 286"/>
              <a:gd name="T22" fmla="*/ 765 w 1950"/>
              <a:gd name="T23" fmla="*/ 39 h 286"/>
              <a:gd name="T24" fmla="*/ 855 w 1950"/>
              <a:gd name="T25" fmla="*/ 66 h 286"/>
              <a:gd name="T26" fmla="*/ 901 w 1950"/>
              <a:gd name="T27" fmla="*/ 41 h 286"/>
              <a:gd name="T28" fmla="*/ 1017 w 1950"/>
              <a:gd name="T29" fmla="*/ 20 h 286"/>
              <a:gd name="T30" fmla="*/ 1056 w 1950"/>
              <a:gd name="T31" fmla="*/ 45 h 286"/>
              <a:gd name="T32" fmla="*/ 1184 w 1950"/>
              <a:gd name="T33" fmla="*/ 43 h 286"/>
              <a:gd name="T34" fmla="*/ 1236 w 1950"/>
              <a:gd name="T35" fmla="*/ 14 h 286"/>
              <a:gd name="T36" fmla="*/ 1314 w 1950"/>
              <a:gd name="T37" fmla="*/ 32 h 286"/>
              <a:gd name="T38" fmla="*/ 1347 w 1950"/>
              <a:gd name="T39" fmla="*/ 56 h 286"/>
              <a:gd name="T40" fmla="*/ 1448 w 1950"/>
              <a:gd name="T41" fmla="*/ 50 h 286"/>
              <a:gd name="T42" fmla="*/ 1475 w 1950"/>
              <a:gd name="T43" fmla="*/ 30 h 286"/>
              <a:gd name="T44" fmla="*/ 1595 w 1950"/>
              <a:gd name="T45" fmla="*/ 31 h 286"/>
              <a:gd name="T46" fmla="*/ 1619 w 1950"/>
              <a:gd name="T47" fmla="*/ 49 h 286"/>
              <a:gd name="T48" fmla="*/ 1731 w 1950"/>
              <a:gd name="T49" fmla="*/ 50 h 286"/>
              <a:gd name="T50" fmla="*/ 1752 w 1950"/>
              <a:gd name="T51" fmla="*/ 33 h 286"/>
              <a:gd name="T52" fmla="*/ 1876 w 1950"/>
              <a:gd name="T53" fmla="*/ 36 h 286"/>
              <a:gd name="T54" fmla="*/ 1950 w 1950"/>
              <a:gd name="T55" fmla="*/ 70 h 286"/>
              <a:gd name="T56" fmla="*/ 1950 w 1950"/>
              <a:gd name="T57" fmla="*/ 286 h 286"/>
              <a:gd name="T58" fmla="*/ 1 w 1950"/>
              <a:gd name="T59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50" h="286">
                <a:moveTo>
                  <a:pt x="1" y="286"/>
                </a:moveTo>
                <a:cubicBezTo>
                  <a:pt x="1" y="219"/>
                  <a:pt x="1" y="153"/>
                  <a:pt x="0" y="86"/>
                </a:cubicBezTo>
                <a:cubicBezTo>
                  <a:pt x="0" y="74"/>
                  <a:pt x="4" y="70"/>
                  <a:pt x="17" y="66"/>
                </a:cubicBezTo>
                <a:cubicBezTo>
                  <a:pt x="35" y="61"/>
                  <a:pt x="54" y="52"/>
                  <a:pt x="70" y="40"/>
                </a:cubicBezTo>
                <a:cubicBezTo>
                  <a:pt x="119" y="1"/>
                  <a:pt x="160" y="0"/>
                  <a:pt x="208" y="40"/>
                </a:cubicBezTo>
                <a:cubicBezTo>
                  <a:pt x="234" y="61"/>
                  <a:pt x="263" y="75"/>
                  <a:pt x="297" y="66"/>
                </a:cubicBezTo>
                <a:cubicBezTo>
                  <a:pt x="313" y="62"/>
                  <a:pt x="328" y="52"/>
                  <a:pt x="342" y="42"/>
                </a:cubicBezTo>
                <a:cubicBezTo>
                  <a:pt x="370" y="19"/>
                  <a:pt x="401" y="6"/>
                  <a:pt x="438" y="13"/>
                </a:cubicBezTo>
                <a:cubicBezTo>
                  <a:pt x="462" y="17"/>
                  <a:pt x="481" y="30"/>
                  <a:pt x="499" y="45"/>
                </a:cubicBezTo>
                <a:cubicBezTo>
                  <a:pt x="523" y="66"/>
                  <a:pt x="550" y="75"/>
                  <a:pt x="581" y="66"/>
                </a:cubicBezTo>
                <a:cubicBezTo>
                  <a:pt x="598" y="60"/>
                  <a:pt x="614" y="51"/>
                  <a:pt x="628" y="40"/>
                </a:cubicBezTo>
                <a:cubicBezTo>
                  <a:pt x="676" y="1"/>
                  <a:pt x="717" y="0"/>
                  <a:pt x="765" y="39"/>
                </a:cubicBezTo>
                <a:cubicBezTo>
                  <a:pt x="792" y="61"/>
                  <a:pt x="820" y="76"/>
                  <a:pt x="855" y="66"/>
                </a:cubicBezTo>
                <a:cubicBezTo>
                  <a:pt x="871" y="62"/>
                  <a:pt x="887" y="51"/>
                  <a:pt x="901" y="41"/>
                </a:cubicBezTo>
                <a:cubicBezTo>
                  <a:pt x="936" y="13"/>
                  <a:pt x="975" y="2"/>
                  <a:pt x="1017" y="20"/>
                </a:cubicBezTo>
                <a:cubicBezTo>
                  <a:pt x="1031" y="26"/>
                  <a:pt x="1044" y="35"/>
                  <a:pt x="1056" y="45"/>
                </a:cubicBezTo>
                <a:cubicBezTo>
                  <a:pt x="1098" y="83"/>
                  <a:pt x="1150" y="71"/>
                  <a:pt x="1184" y="43"/>
                </a:cubicBezTo>
                <a:cubicBezTo>
                  <a:pt x="1199" y="31"/>
                  <a:pt x="1217" y="20"/>
                  <a:pt x="1236" y="14"/>
                </a:cubicBezTo>
                <a:cubicBezTo>
                  <a:pt x="1264" y="5"/>
                  <a:pt x="1291" y="14"/>
                  <a:pt x="1314" y="32"/>
                </a:cubicBezTo>
                <a:cubicBezTo>
                  <a:pt x="1325" y="40"/>
                  <a:pt x="1335" y="50"/>
                  <a:pt x="1347" y="56"/>
                </a:cubicBezTo>
                <a:cubicBezTo>
                  <a:pt x="1381" y="75"/>
                  <a:pt x="1415" y="75"/>
                  <a:pt x="1448" y="50"/>
                </a:cubicBezTo>
                <a:cubicBezTo>
                  <a:pt x="1457" y="43"/>
                  <a:pt x="1466" y="36"/>
                  <a:pt x="1475" y="30"/>
                </a:cubicBezTo>
                <a:cubicBezTo>
                  <a:pt x="1512" y="5"/>
                  <a:pt x="1559" y="6"/>
                  <a:pt x="1595" y="31"/>
                </a:cubicBezTo>
                <a:cubicBezTo>
                  <a:pt x="1603" y="37"/>
                  <a:pt x="1611" y="43"/>
                  <a:pt x="1619" y="49"/>
                </a:cubicBezTo>
                <a:cubicBezTo>
                  <a:pt x="1654" y="76"/>
                  <a:pt x="1695" y="76"/>
                  <a:pt x="1731" y="50"/>
                </a:cubicBezTo>
                <a:cubicBezTo>
                  <a:pt x="1739" y="45"/>
                  <a:pt x="1745" y="39"/>
                  <a:pt x="1752" y="33"/>
                </a:cubicBezTo>
                <a:cubicBezTo>
                  <a:pt x="1791" y="3"/>
                  <a:pt x="1838" y="3"/>
                  <a:pt x="1876" y="36"/>
                </a:cubicBezTo>
                <a:cubicBezTo>
                  <a:pt x="1897" y="54"/>
                  <a:pt x="1921" y="68"/>
                  <a:pt x="1950" y="70"/>
                </a:cubicBezTo>
                <a:cubicBezTo>
                  <a:pt x="1950" y="142"/>
                  <a:pt x="1950" y="214"/>
                  <a:pt x="1950" y="286"/>
                </a:cubicBezTo>
                <a:cubicBezTo>
                  <a:pt x="1301" y="286"/>
                  <a:pt x="651" y="286"/>
                  <a:pt x="1" y="2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原创设计师QQ598969553            _2"/>
          <p:cNvGrpSpPr/>
          <p:nvPr/>
        </p:nvGrpSpPr>
        <p:grpSpPr>
          <a:xfrm>
            <a:off x="4464087" y="5913120"/>
            <a:ext cx="352938" cy="275590"/>
            <a:chOff x="4634427" y="4236939"/>
            <a:chExt cx="446331" cy="275590"/>
          </a:xfrm>
        </p:grpSpPr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4634427" y="4307395"/>
              <a:ext cx="53830" cy="5374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11 h 62"/>
                <a:gd name="T12" fmla="*/ 11 w 62"/>
                <a:gd name="T13" fmla="*/ 31 h 62"/>
                <a:gd name="T14" fmla="*/ 31 w 62"/>
                <a:gd name="T15" fmla="*/ 51 h 62"/>
                <a:gd name="T16" fmla="*/ 51 w 62"/>
                <a:gd name="T17" fmla="*/ 31 h 62"/>
                <a:gd name="T18" fmla="*/ 31 w 62"/>
                <a:gd name="T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11"/>
                  </a:moveTo>
                  <a:cubicBezTo>
                    <a:pt x="20" y="11"/>
                    <a:pt x="11" y="20"/>
                    <a:pt x="11" y="31"/>
                  </a:cubicBezTo>
                  <a:cubicBezTo>
                    <a:pt x="11" y="42"/>
                    <a:pt x="20" y="51"/>
                    <a:pt x="31" y="51"/>
                  </a:cubicBezTo>
                  <a:cubicBezTo>
                    <a:pt x="42" y="51"/>
                    <a:pt x="51" y="42"/>
                    <a:pt x="51" y="31"/>
                  </a:cubicBezTo>
                  <a:cubicBezTo>
                    <a:pt x="51" y="20"/>
                    <a:pt x="42" y="11"/>
                    <a:pt x="31" y="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770878" y="4236939"/>
              <a:ext cx="309880" cy="275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原创设计师QQ598969553            _4"/>
          <p:cNvSpPr/>
          <p:nvPr/>
        </p:nvSpPr>
        <p:spPr>
          <a:xfrm>
            <a:off x="2891015" y="3164609"/>
            <a:ext cx="641632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节能减排</a:t>
            </a:r>
            <a:endParaRPr lang="zh-CN" altLang="en-US" sz="4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" name="原创设计师QQ598969553            _5"/>
          <p:cNvGrpSpPr>
            <a:grpSpLocks noGrp="1" noSelect="1" noRot="1" noChangeAspect="1" noMove="1" noResize="1"/>
          </p:cNvGrpSpPr>
          <p:nvPr/>
        </p:nvGrpSpPr>
        <p:grpSpPr>
          <a:xfrm>
            <a:off x="2657327" y="946019"/>
            <a:ext cx="1761196" cy="181808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24" name="同心圆 4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6" name="原创设计师QQ598969553            _6"/>
          <p:cNvSpPr txBox="1"/>
          <p:nvPr/>
        </p:nvSpPr>
        <p:spPr>
          <a:xfrm>
            <a:off x="2826747" y="1070231"/>
            <a:ext cx="1402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温</a:t>
            </a:r>
            <a:endParaRPr lang="zh-CN" altLang="en-US" sz="96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7" name="原创设计师QQ598969553            _7"/>
          <p:cNvGrpSpPr>
            <a:grpSpLocks noGrp="1" noSelect="1" noRot="1" noChangeAspect="1" noMove="1" noResize="1"/>
          </p:cNvGrpSpPr>
          <p:nvPr/>
        </p:nvGrpSpPr>
        <p:grpSpPr>
          <a:xfrm>
            <a:off x="5078923" y="946019"/>
            <a:ext cx="1761196" cy="181808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28" name="同心圆 10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0" name="原创设计师QQ598969553            _8"/>
          <p:cNvGrpSpPr>
            <a:grpSpLocks noGrp="1" noSelect="1" noRot="1" noChangeAspect="1" noMove="1" noResize="1"/>
          </p:cNvGrpSpPr>
          <p:nvPr/>
        </p:nvGrpSpPr>
        <p:grpSpPr>
          <a:xfrm>
            <a:off x="7577354" y="854579"/>
            <a:ext cx="1761196" cy="181808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31" name="同心圆 13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7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91" y="17705564"/>
            <a:ext cx="1976768" cy="5110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80660" y="1104265"/>
            <a:ext cx="13582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度</a:t>
            </a:r>
            <a:endParaRPr lang="zh-CN" altLang="en-US" sz="9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54620" y="1069975"/>
            <a:ext cx="140716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9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宝</a:t>
            </a:r>
            <a:endParaRPr lang="zh-CN" altLang="en-US" sz="9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 spd="slow" advTm="0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1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1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25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2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2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25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2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2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52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52" grpId="0"/>
          <p:bldP spid="2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原创设计师QQ598969553            _1"/>
          <p:cNvGrpSpPr/>
          <p:nvPr/>
        </p:nvGrpSpPr>
        <p:grpSpPr>
          <a:xfrm>
            <a:off x="3443533" y="1989634"/>
            <a:ext cx="2482703" cy="2955923"/>
            <a:chOff x="1827008" y="2120901"/>
            <a:chExt cx="2298700" cy="2736849"/>
          </a:xfrm>
        </p:grpSpPr>
        <p:sp>
          <p:nvSpPr>
            <p:cNvPr id="10" name="矩形 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原创设计师QQ598969553            _2"/>
          <p:cNvGrpSpPr/>
          <p:nvPr/>
        </p:nvGrpSpPr>
        <p:grpSpPr>
          <a:xfrm>
            <a:off x="6265764" y="1989634"/>
            <a:ext cx="2482703" cy="2955923"/>
            <a:chOff x="1827008" y="2120901"/>
            <a:chExt cx="2298700" cy="2736849"/>
          </a:xfrm>
        </p:grpSpPr>
        <p:sp>
          <p:nvSpPr>
            <p:cNvPr id="13" name="矩形 12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5" name="原创设计师QQ598969553            _3"/>
          <p:cNvGrpSpPr/>
          <p:nvPr/>
        </p:nvGrpSpPr>
        <p:grpSpPr>
          <a:xfrm>
            <a:off x="9087995" y="1989634"/>
            <a:ext cx="2482703" cy="2955923"/>
            <a:chOff x="1827008" y="2120901"/>
            <a:chExt cx="2298700" cy="2736849"/>
          </a:xfrm>
        </p:grpSpPr>
        <p:sp>
          <p:nvSpPr>
            <p:cNvPr id="16" name="矩形 15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8" name="原创设计师QQ598969553            _4"/>
          <p:cNvGrpSpPr/>
          <p:nvPr/>
        </p:nvGrpSpPr>
        <p:grpSpPr>
          <a:xfrm>
            <a:off x="621302" y="1989634"/>
            <a:ext cx="2482703" cy="2955923"/>
            <a:chOff x="1827008" y="2120901"/>
            <a:chExt cx="2298700" cy="2736849"/>
          </a:xfrm>
        </p:grpSpPr>
        <p:sp>
          <p:nvSpPr>
            <p:cNvPr id="19" name="矩形 18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27008" y="2565400"/>
              <a:ext cx="2298700" cy="2292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21" name="原创设计师QQ598969553            _5"/>
          <p:cNvSpPr txBox="1"/>
          <p:nvPr/>
        </p:nvSpPr>
        <p:spPr>
          <a:xfrm>
            <a:off x="1028082" y="2017313"/>
            <a:ext cx="1669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1·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市场调查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原创设计师QQ598969553            _6"/>
          <p:cNvSpPr txBox="1"/>
          <p:nvPr/>
        </p:nvSpPr>
        <p:spPr>
          <a:xfrm>
            <a:off x="6672544" y="2017313"/>
            <a:ext cx="1669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3·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原创设计师QQ598969553            _7"/>
          <p:cNvSpPr txBox="1"/>
          <p:nvPr/>
        </p:nvSpPr>
        <p:spPr>
          <a:xfrm>
            <a:off x="3443605" y="2017395"/>
            <a:ext cx="2482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2·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小范围试运营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原创设计师QQ598969553            _8"/>
          <p:cNvSpPr txBox="1"/>
          <p:nvPr/>
        </p:nvSpPr>
        <p:spPr>
          <a:xfrm>
            <a:off x="9494775" y="2017313"/>
            <a:ext cx="16691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4·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原创设计师QQ598969553            _9"/>
          <p:cNvSpPr txBox="1"/>
          <p:nvPr/>
        </p:nvSpPr>
        <p:spPr>
          <a:xfrm>
            <a:off x="1028081" y="2888002"/>
            <a:ext cx="166914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以网上问卷的形式进行了调查，问卷回馈显示有百分之六十五愿意接受这样的产品。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原创设计师QQ598969553            _10"/>
          <p:cNvSpPr txBox="1"/>
          <p:nvPr/>
        </p:nvSpPr>
        <p:spPr>
          <a:xfrm>
            <a:off x="3856855" y="2888002"/>
            <a:ext cx="1669143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选择一个较为合适的区域在为试点，收集数据，进行分析。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原创设计师QQ598969553            _11"/>
          <p:cNvSpPr txBox="1"/>
          <p:nvPr/>
        </p:nvSpPr>
        <p:spPr>
          <a:xfrm>
            <a:off x="6685629" y="2888002"/>
            <a:ext cx="16691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以网络宣传为主，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为产品制造知名度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原创设计师QQ598969553            _12"/>
          <p:cNvSpPr txBox="1"/>
          <p:nvPr/>
        </p:nvSpPr>
        <p:spPr>
          <a:xfrm>
            <a:off x="9514402" y="2888002"/>
            <a:ext cx="166914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原创设计师QQ598969553            _13"/>
          <p:cNvSpPr txBox="1"/>
          <p:nvPr/>
        </p:nvSpPr>
        <p:spPr>
          <a:xfrm>
            <a:off x="1730103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91" y="17705564"/>
            <a:ext cx="1976768" cy="5110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77705" y="2828290"/>
            <a:ext cx="177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寻找一个好的合作伙伴</a:t>
            </a:r>
            <a:endParaRPr lang="zh-CN" altLang="en-US"/>
          </a:p>
        </p:txBody>
      </p:sp>
      <p:pic>
        <p:nvPicPr>
          <p:cNvPr id="5" name="图片 4" descr="mmexport15464222783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" y="170180"/>
            <a:ext cx="1475740" cy="92456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原创设计师QQ598969553      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5054600"/>
            <a:ext cx="12215320" cy="1804988"/>
          </a:xfrm>
          <a:custGeom>
            <a:avLst/>
            <a:gdLst>
              <a:gd name="T0" fmla="*/ 1 w 1950"/>
              <a:gd name="T1" fmla="*/ 286 h 286"/>
              <a:gd name="T2" fmla="*/ 0 w 1950"/>
              <a:gd name="T3" fmla="*/ 86 h 286"/>
              <a:gd name="T4" fmla="*/ 17 w 1950"/>
              <a:gd name="T5" fmla="*/ 66 h 286"/>
              <a:gd name="T6" fmla="*/ 70 w 1950"/>
              <a:gd name="T7" fmla="*/ 40 h 286"/>
              <a:gd name="T8" fmla="*/ 208 w 1950"/>
              <a:gd name="T9" fmla="*/ 40 h 286"/>
              <a:gd name="T10" fmla="*/ 297 w 1950"/>
              <a:gd name="T11" fmla="*/ 66 h 286"/>
              <a:gd name="T12" fmla="*/ 342 w 1950"/>
              <a:gd name="T13" fmla="*/ 42 h 286"/>
              <a:gd name="T14" fmla="*/ 438 w 1950"/>
              <a:gd name="T15" fmla="*/ 13 h 286"/>
              <a:gd name="T16" fmla="*/ 499 w 1950"/>
              <a:gd name="T17" fmla="*/ 45 h 286"/>
              <a:gd name="T18" fmla="*/ 581 w 1950"/>
              <a:gd name="T19" fmla="*/ 66 h 286"/>
              <a:gd name="T20" fmla="*/ 628 w 1950"/>
              <a:gd name="T21" fmla="*/ 40 h 286"/>
              <a:gd name="T22" fmla="*/ 765 w 1950"/>
              <a:gd name="T23" fmla="*/ 39 h 286"/>
              <a:gd name="T24" fmla="*/ 855 w 1950"/>
              <a:gd name="T25" fmla="*/ 66 h 286"/>
              <a:gd name="T26" fmla="*/ 901 w 1950"/>
              <a:gd name="T27" fmla="*/ 41 h 286"/>
              <a:gd name="T28" fmla="*/ 1017 w 1950"/>
              <a:gd name="T29" fmla="*/ 20 h 286"/>
              <a:gd name="T30" fmla="*/ 1056 w 1950"/>
              <a:gd name="T31" fmla="*/ 45 h 286"/>
              <a:gd name="T32" fmla="*/ 1184 w 1950"/>
              <a:gd name="T33" fmla="*/ 43 h 286"/>
              <a:gd name="T34" fmla="*/ 1236 w 1950"/>
              <a:gd name="T35" fmla="*/ 14 h 286"/>
              <a:gd name="T36" fmla="*/ 1314 w 1950"/>
              <a:gd name="T37" fmla="*/ 32 h 286"/>
              <a:gd name="T38" fmla="*/ 1347 w 1950"/>
              <a:gd name="T39" fmla="*/ 56 h 286"/>
              <a:gd name="T40" fmla="*/ 1448 w 1950"/>
              <a:gd name="T41" fmla="*/ 50 h 286"/>
              <a:gd name="T42" fmla="*/ 1475 w 1950"/>
              <a:gd name="T43" fmla="*/ 30 h 286"/>
              <a:gd name="T44" fmla="*/ 1595 w 1950"/>
              <a:gd name="T45" fmla="*/ 31 h 286"/>
              <a:gd name="T46" fmla="*/ 1619 w 1950"/>
              <a:gd name="T47" fmla="*/ 49 h 286"/>
              <a:gd name="T48" fmla="*/ 1731 w 1950"/>
              <a:gd name="T49" fmla="*/ 50 h 286"/>
              <a:gd name="T50" fmla="*/ 1752 w 1950"/>
              <a:gd name="T51" fmla="*/ 33 h 286"/>
              <a:gd name="T52" fmla="*/ 1876 w 1950"/>
              <a:gd name="T53" fmla="*/ 36 h 286"/>
              <a:gd name="T54" fmla="*/ 1950 w 1950"/>
              <a:gd name="T55" fmla="*/ 70 h 286"/>
              <a:gd name="T56" fmla="*/ 1950 w 1950"/>
              <a:gd name="T57" fmla="*/ 286 h 286"/>
              <a:gd name="T58" fmla="*/ 1 w 1950"/>
              <a:gd name="T59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50" h="286">
                <a:moveTo>
                  <a:pt x="1" y="286"/>
                </a:moveTo>
                <a:cubicBezTo>
                  <a:pt x="1" y="219"/>
                  <a:pt x="1" y="153"/>
                  <a:pt x="0" y="86"/>
                </a:cubicBezTo>
                <a:cubicBezTo>
                  <a:pt x="0" y="74"/>
                  <a:pt x="4" y="70"/>
                  <a:pt x="17" y="66"/>
                </a:cubicBezTo>
                <a:cubicBezTo>
                  <a:pt x="35" y="61"/>
                  <a:pt x="54" y="52"/>
                  <a:pt x="70" y="40"/>
                </a:cubicBezTo>
                <a:cubicBezTo>
                  <a:pt x="119" y="1"/>
                  <a:pt x="160" y="0"/>
                  <a:pt x="208" y="40"/>
                </a:cubicBezTo>
                <a:cubicBezTo>
                  <a:pt x="234" y="61"/>
                  <a:pt x="263" y="75"/>
                  <a:pt x="297" y="66"/>
                </a:cubicBezTo>
                <a:cubicBezTo>
                  <a:pt x="313" y="62"/>
                  <a:pt x="328" y="52"/>
                  <a:pt x="342" y="42"/>
                </a:cubicBezTo>
                <a:cubicBezTo>
                  <a:pt x="370" y="19"/>
                  <a:pt x="401" y="6"/>
                  <a:pt x="438" y="13"/>
                </a:cubicBezTo>
                <a:cubicBezTo>
                  <a:pt x="462" y="17"/>
                  <a:pt x="481" y="30"/>
                  <a:pt x="499" y="45"/>
                </a:cubicBezTo>
                <a:cubicBezTo>
                  <a:pt x="523" y="66"/>
                  <a:pt x="550" y="75"/>
                  <a:pt x="581" y="66"/>
                </a:cubicBezTo>
                <a:cubicBezTo>
                  <a:pt x="598" y="60"/>
                  <a:pt x="614" y="51"/>
                  <a:pt x="628" y="40"/>
                </a:cubicBezTo>
                <a:cubicBezTo>
                  <a:pt x="676" y="1"/>
                  <a:pt x="717" y="0"/>
                  <a:pt x="765" y="39"/>
                </a:cubicBezTo>
                <a:cubicBezTo>
                  <a:pt x="792" y="61"/>
                  <a:pt x="820" y="76"/>
                  <a:pt x="855" y="66"/>
                </a:cubicBezTo>
                <a:cubicBezTo>
                  <a:pt x="871" y="62"/>
                  <a:pt x="887" y="51"/>
                  <a:pt x="901" y="41"/>
                </a:cubicBezTo>
                <a:cubicBezTo>
                  <a:pt x="936" y="13"/>
                  <a:pt x="975" y="2"/>
                  <a:pt x="1017" y="20"/>
                </a:cubicBezTo>
                <a:cubicBezTo>
                  <a:pt x="1031" y="26"/>
                  <a:pt x="1044" y="35"/>
                  <a:pt x="1056" y="45"/>
                </a:cubicBezTo>
                <a:cubicBezTo>
                  <a:pt x="1098" y="83"/>
                  <a:pt x="1150" y="71"/>
                  <a:pt x="1184" y="43"/>
                </a:cubicBezTo>
                <a:cubicBezTo>
                  <a:pt x="1199" y="31"/>
                  <a:pt x="1217" y="20"/>
                  <a:pt x="1236" y="14"/>
                </a:cubicBezTo>
                <a:cubicBezTo>
                  <a:pt x="1264" y="5"/>
                  <a:pt x="1291" y="14"/>
                  <a:pt x="1314" y="32"/>
                </a:cubicBezTo>
                <a:cubicBezTo>
                  <a:pt x="1325" y="40"/>
                  <a:pt x="1335" y="50"/>
                  <a:pt x="1347" y="56"/>
                </a:cubicBezTo>
                <a:cubicBezTo>
                  <a:pt x="1381" y="75"/>
                  <a:pt x="1415" y="75"/>
                  <a:pt x="1448" y="50"/>
                </a:cubicBezTo>
                <a:cubicBezTo>
                  <a:pt x="1457" y="43"/>
                  <a:pt x="1466" y="36"/>
                  <a:pt x="1475" y="30"/>
                </a:cubicBezTo>
                <a:cubicBezTo>
                  <a:pt x="1512" y="5"/>
                  <a:pt x="1559" y="6"/>
                  <a:pt x="1595" y="31"/>
                </a:cubicBezTo>
                <a:cubicBezTo>
                  <a:pt x="1603" y="37"/>
                  <a:pt x="1611" y="43"/>
                  <a:pt x="1619" y="49"/>
                </a:cubicBezTo>
                <a:cubicBezTo>
                  <a:pt x="1654" y="76"/>
                  <a:pt x="1695" y="76"/>
                  <a:pt x="1731" y="50"/>
                </a:cubicBezTo>
                <a:cubicBezTo>
                  <a:pt x="1739" y="45"/>
                  <a:pt x="1745" y="39"/>
                  <a:pt x="1752" y="33"/>
                </a:cubicBezTo>
                <a:cubicBezTo>
                  <a:pt x="1791" y="3"/>
                  <a:pt x="1838" y="3"/>
                  <a:pt x="1876" y="36"/>
                </a:cubicBezTo>
                <a:cubicBezTo>
                  <a:pt x="1897" y="54"/>
                  <a:pt x="1921" y="68"/>
                  <a:pt x="1950" y="70"/>
                </a:cubicBezTo>
                <a:cubicBezTo>
                  <a:pt x="1950" y="142"/>
                  <a:pt x="1950" y="214"/>
                  <a:pt x="1950" y="286"/>
                </a:cubicBezTo>
                <a:cubicBezTo>
                  <a:pt x="1301" y="286"/>
                  <a:pt x="651" y="286"/>
                  <a:pt x="1" y="2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原创设计师QQ598969553            _2"/>
          <p:cNvGrpSpPr/>
          <p:nvPr/>
        </p:nvGrpSpPr>
        <p:grpSpPr>
          <a:xfrm>
            <a:off x="4551668" y="5957094"/>
            <a:ext cx="2240457" cy="275590"/>
            <a:chOff x="4551668" y="4236939"/>
            <a:chExt cx="2240457" cy="275590"/>
          </a:xfrm>
        </p:grpSpPr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6256548" y="4265764"/>
              <a:ext cx="219347" cy="2193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Group 16"/>
            <p:cNvGrpSpPr/>
            <p:nvPr/>
          </p:nvGrpSpPr>
          <p:grpSpPr bwMode="auto">
            <a:xfrm>
              <a:off x="6327105" y="4309707"/>
              <a:ext cx="78599" cy="126335"/>
              <a:chOff x="4441" y="3144"/>
              <a:chExt cx="215" cy="345"/>
            </a:xfrm>
            <a:solidFill>
              <a:schemeClr val="accent1"/>
            </a:solidFill>
          </p:grpSpPr>
          <p:sp>
            <p:nvSpPr>
              <p:cNvPr id="36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6482245" y="4236939"/>
              <a:ext cx="309880" cy="275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4551668" y="4259514"/>
              <a:ext cx="219347" cy="2193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611357" y="4307395"/>
              <a:ext cx="100336" cy="114060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4770878" y="4236939"/>
              <a:ext cx="309880" cy="275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原创设计师QQ598969553            _4"/>
          <p:cNvSpPr/>
          <p:nvPr/>
        </p:nvSpPr>
        <p:spPr>
          <a:xfrm>
            <a:off x="3231171" y="2763924"/>
            <a:ext cx="5735866" cy="25533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8000" dirty="0">
                <a:solidFill>
                  <a:schemeClr val="accent4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谢谢大家</a:t>
            </a:r>
            <a:r>
              <a:rPr lang="zh-CN" altLang="en-US" sz="8000" dirty="0">
                <a:solidFill>
                  <a:schemeClr val="accent4"/>
                </a:solidFill>
                <a:effectLst/>
                <a:latin typeface="Impact" panose="020B0806030902050204" pitchFamily="34" charset="0"/>
                <a:ea typeface="微软雅黑" panose="020B0503020204020204" pitchFamily="34" charset="-122"/>
              </a:rPr>
              <a:t>的观看</a:t>
            </a:r>
            <a:endParaRPr lang="zh-CN" altLang="en-US" sz="8000" dirty="0">
              <a:solidFill>
                <a:schemeClr val="accent4"/>
              </a:solidFill>
              <a:effectLst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9" name="原创设计师QQ598969553            _5"/>
          <p:cNvGrpSpPr>
            <a:grpSpLocks noGrp="1" noSelect="1" noRot="1" noChangeAspect="1" noMove="1" noResize="1"/>
          </p:cNvGrpSpPr>
          <p:nvPr/>
        </p:nvGrpSpPr>
        <p:grpSpPr>
          <a:xfrm>
            <a:off x="2657327" y="946019"/>
            <a:ext cx="1761196" cy="181808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20" name="同心圆 4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5" name="原创设计师QQ598969553            _6"/>
          <p:cNvSpPr txBox="1"/>
          <p:nvPr/>
        </p:nvSpPr>
        <p:spPr>
          <a:xfrm>
            <a:off x="3094815" y="1070231"/>
            <a:ext cx="865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96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6" name="原创设计师QQ598969553            _7"/>
          <p:cNvGrpSpPr>
            <a:grpSpLocks noGrp="1" noSelect="1" noRot="1" noChangeAspect="1" noMove="1" noResize="1"/>
          </p:cNvGrpSpPr>
          <p:nvPr/>
        </p:nvGrpSpPr>
        <p:grpSpPr>
          <a:xfrm>
            <a:off x="4418523" y="946019"/>
            <a:ext cx="1761196" cy="181808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27" name="同心圆 10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9" name="原创设计师QQ598969553            _8"/>
          <p:cNvGrpSpPr>
            <a:grpSpLocks noGrp="1" noSelect="1" noRot="1" noChangeAspect="1" noMove="1" noResize="1"/>
          </p:cNvGrpSpPr>
          <p:nvPr/>
        </p:nvGrpSpPr>
        <p:grpSpPr>
          <a:xfrm>
            <a:off x="6179719" y="946019"/>
            <a:ext cx="1761196" cy="181808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30" name="同心圆 13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2" name="原创设计师QQ598969553            _9"/>
          <p:cNvSpPr txBox="1"/>
          <p:nvPr/>
        </p:nvSpPr>
        <p:spPr>
          <a:xfrm>
            <a:off x="6627345" y="1070231"/>
            <a:ext cx="865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9600" dirty="0">
              <a:solidFill>
                <a:schemeClr val="accent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8" name="原创设计师QQ598969553            _10"/>
          <p:cNvGrpSpPr>
            <a:grpSpLocks noGrp="1" noSelect="1" noRot="1" noChangeAspect="1" noMove="1" noResize="1"/>
          </p:cNvGrpSpPr>
          <p:nvPr/>
        </p:nvGrpSpPr>
        <p:grpSpPr>
          <a:xfrm>
            <a:off x="7940915" y="946019"/>
            <a:ext cx="1761196" cy="1818088"/>
            <a:chOff x="304799" y="673100"/>
            <a:chExt cx="4000500" cy="4000500"/>
          </a:xfrm>
          <a:effectLst>
            <a:outerShdw blurRad="381000" dist="508000" dir="8100000" algn="tr" rotWithShape="0">
              <a:prstClr val="black">
                <a:alpha val="25000"/>
              </a:prstClr>
            </a:outerShdw>
          </a:effectLst>
        </p:grpSpPr>
        <p:sp>
          <p:nvSpPr>
            <p:cNvPr id="39" name="同心圆 16"/>
            <p:cNvSpPr/>
            <p:nvPr/>
          </p:nvSpPr>
          <p:spPr>
            <a:xfrm>
              <a:off x="304799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76663" y="744959"/>
              <a:ext cx="3856776" cy="38567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3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1" name="原创设计师QQ598969553            _11"/>
          <p:cNvSpPr txBox="1"/>
          <p:nvPr/>
        </p:nvSpPr>
        <p:spPr>
          <a:xfrm>
            <a:off x="8373376" y="1040199"/>
            <a:ext cx="897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endParaRPr lang="en-US" altLang="zh-CN" sz="9600" dirty="0">
              <a:solidFill>
                <a:schemeClr val="accent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2" name="原创设计师QQ598969553            _12"/>
          <p:cNvGrpSpPr>
            <a:grpSpLocks noGrp="1" noSelect="1" noRot="1" noChangeAspect="1" noMove="1" noResize="1"/>
          </p:cNvGrpSpPr>
          <p:nvPr/>
        </p:nvGrpSpPr>
        <p:grpSpPr bwMode="auto">
          <a:xfrm>
            <a:off x="4708719" y="1263297"/>
            <a:ext cx="1180804" cy="1183528"/>
            <a:chOff x="183" y="1395"/>
            <a:chExt cx="867" cy="869"/>
          </a:xfrm>
          <a:solidFill>
            <a:schemeClr val="bg1">
              <a:lumMod val="50000"/>
            </a:schemeClr>
          </a:solidFill>
        </p:grpSpPr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3" name="Freeform 8"/>
            <p:cNvSpPr/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5" name="Freeform 10"/>
            <p:cNvSpPr/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Freeform 11"/>
            <p:cNvSpPr/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8" name="Freeform 13"/>
            <p:cNvSpPr/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9" name="Freeform 14"/>
            <p:cNvSpPr/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1" name="Freeform 16"/>
            <p:cNvSpPr/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2" name="Freeform 17"/>
            <p:cNvSpPr/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3" name="原创设计师QQ598969553            _13"/>
          <p:cNvGrpSpPr>
            <a:grpSpLocks noGrp="1" noSelect="1" noRot="1" noChangeAspect="1" noMove="1" noResize="1"/>
          </p:cNvGrpSpPr>
          <p:nvPr/>
        </p:nvGrpSpPr>
        <p:grpSpPr>
          <a:xfrm>
            <a:off x="5275972" y="1462336"/>
            <a:ext cx="45720" cy="784936"/>
            <a:chOff x="5275684" y="1747635"/>
            <a:chExt cx="46296" cy="794824"/>
          </a:xfrm>
        </p:grpSpPr>
        <p:sp>
          <p:nvSpPr>
            <p:cNvPr id="64" name="矩形 63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6" name="原创设计师QQ598969553            _14"/>
          <p:cNvGrpSpPr>
            <a:grpSpLocks noGrp="1" noSelect="1" noRot="1" noChangeAspect="1" noMove="1" noResize="1"/>
          </p:cNvGrpSpPr>
          <p:nvPr/>
        </p:nvGrpSpPr>
        <p:grpSpPr>
          <a:xfrm>
            <a:off x="5070375" y="1816105"/>
            <a:ext cx="467942" cy="77072"/>
            <a:chOff x="5031626" y="2106315"/>
            <a:chExt cx="545439" cy="89837"/>
          </a:xfrm>
        </p:grpSpPr>
        <p:sp>
          <p:nvSpPr>
            <p:cNvPr id="67" name="矩形 66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6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91" y="17705564"/>
            <a:ext cx="1976768" cy="511028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1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25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2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8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35" dur="5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7" dur="5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25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4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4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25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52" grpId="0"/>
          <p:bldP spid="25" grpId="0"/>
          <p:bldP spid="32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8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35" dur="5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7" dur="5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52" grpId="0"/>
          <p:bldP spid="25" grpId="0"/>
          <p:bldP spid="32" grpId="0"/>
          <p:bldP spid="4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  _1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原创设计师QQ598969553            _2"/>
          <p:cNvSpPr/>
          <p:nvPr/>
        </p:nvSpPr>
        <p:spPr>
          <a:xfrm>
            <a:off x="5791629" y="1573726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原创设计师QQ598969553            _3"/>
          <p:cNvGrpSpPr/>
          <p:nvPr/>
        </p:nvGrpSpPr>
        <p:grpSpPr>
          <a:xfrm>
            <a:off x="6673144" y="1573725"/>
            <a:ext cx="3741980" cy="511504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设计思路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原创设计师QQ598969553            _4"/>
          <p:cNvSpPr/>
          <p:nvPr/>
        </p:nvSpPr>
        <p:spPr>
          <a:xfrm>
            <a:off x="5791629" y="2410178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原创设计师QQ598969553            _5"/>
          <p:cNvGrpSpPr/>
          <p:nvPr/>
        </p:nvGrpSpPr>
        <p:grpSpPr>
          <a:xfrm>
            <a:off x="6649262" y="2410178"/>
            <a:ext cx="3741980" cy="511504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设计原理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原创设计师QQ598969553            _6"/>
          <p:cNvSpPr/>
          <p:nvPr/>
        </p:nvSpPr>
        <p:spPr>
          <a:xfrm>
            <a:off x="5791629" y="3296032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原创设计师QQ598969553            _7"/>
          <p:cNvGrpSpPr/>
          <p:nvPr/>
        </p:nvGrpSpPr>
        <p:grpSpPr>
          <a:xfrm>
            <a:off x="6649014" y="3296030"/>
            <a:ext cx="3741980" cy="511504"/>
            <a:chOff x="6314951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14951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5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设计目的</a:t>
              </a:r>
              <a:endParaRPr lang="en-US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原创设计师QQ598969553            _8"/>
          <p:cNvSpPr/>
          <p:nvPr/>
        </p:nvSpPr>
        <p:spPr>
          <a:xfrm>
            <a:off x="5791629" y="4180903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原创设计师QQ598969553            _9"/>
          <p:cNvGrpSpPr/>
          <p:nvPr/>
        </p:nvGrpSpPr>
        <p:grpSpPr>
          <a:xfrm>
            <a:off x="6673144" y="4180900"/>
            <a:ext cx="3741980" cy="511503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9" y="4221882"/>
              <a:ext cx="2736305" cy="42926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节能效果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原创设计师QQ598969553            _10"/>
          <p:cNvSpPr/>
          <p:nvPr/>
        </p:nvSpPr>
        <p:spPr>
          <a:xfrm>
            <a:off x="5791758" y="5057483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4" name="原创设计师QQ598969553            _11"/>
          <p:cNvGrpSpPr/>
          <p:nvPr/>
        </p:nvGrpSpPr>
        <p:grpSpPr>
          <a:xfrm>
            <a:off x="6673144" y="5057483"/>
            <a:ext cx="3741980" cy="511504"/>
            <a:chOff x="6339097" y="5057483"/>
            <a:chExt cx="3744416" cy="511504"/>
          </a:xfrm>
        </p:grpSpPr>
        <p:sp>
          <p:nvSpPr>
            <p:cNvPr id="85" name="圆角矩形 84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723478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推广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原创设计师QQ598969553            _12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原创设计师QQ598969553            _13"/>
          <p:cNvSpPr/>
          <p:nvPr/>
        </p:nvSpPr>
        <p:spPr>
          <a:xfrm rot="16200000">
            <a:off x="4614050" y="1505925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91" y="17705564"/>
            <a:ext cx="1976768" cy="511028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3" dur="7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 animBg="1"/>
      <p:bldP spid="67" grpId="1" animBg="1"/>
      <p:bldP spid="67" grpId="2" animBg="1"/>
      <p:bldP spid="71" grpId="0" animBg="1"/>
      <p:bldP spid="71" grpId="1" animBg="1"/>
      <p:bldP spid="75" grpId="0" animBg="1"/>
      <p:bldP spid="75" grpId="1" animBg="1"/>
      <p:bldP spid="79" grpId="0" animBg="1"/>
      <p:bldP spid="79" grpId="1" animBg="1"/>
      <p:bldP spid="83" grpId="0" animBg="1"/>
      <p:bldP spid="83" grpId="1" animBg="1"/>
      <p:bldP spid="87" grpId="0"/>
      <p:bldP spid="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原创设计师QQ598969553            _1"/>
          <p:cNvGrpSpPr/>
          <p:nvPr/>
        </p:nvGrpSpPr>
        <p:grpSpPr>
          <a:xfrm>
            <a:off x="4091470" y="3001676"/>
            <a:ext cx="8113977" cy="3884502"/>
            <a:chOff x="4078023" y="2973498"/>
            <a:chExt cx="8113977" cy="3884502"/>
          </a:xfrm>
          <a:solidFill>
            <a:srgbClr val="005DA2"/>
          </a:solidFill>
        </p:grpSpPr>
        <p:sp>
          <p:nvSpPr>
            <p:cNvPr id="16" name="Freeform 5"/>
            <p:cNvSpPr/>
            <p:nvPr/>
          </p:nvSpPr>
          <p:spPr bwMode="auto">
            <a:xfrm>
              <a:off x="4078023" y="5589157"/>
              <a:ext cx="4758750" cy="1268843"/>
            </a:xfrm>
            <a:custGeom>
              <a:avLst/>
              <a:gdLst>
                <a:gd name="T0" fmla="*/ 0 w 251"/>
                <a:gd name="T1" fmla="*/ 67 h 67"/>
                <a:gd name="T2" fmla="*/ 0 w 251"/>
                <a:gd name="T3" fmla="*/ 67 h 67"/>
                <a:gd name="T4" fmla="*/ 251 w 251"/>
                <a:gd name="T5" fmla="*/ 67 h 67"/>
                <a:gd name="T6" fmla="*/ 251 w 251"/>
                <a:gd name="T7" fmla="*/ 0 h 67"/>
                <a:gd name="T8" fmla="*/ 0 w 251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67">
                  <a:moveTo>
                    <a:pt x="0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251" y="67"/>
                    <a:pt x="251" y="67"/>
                    <a:pt x="251" y="67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178" y="38"/>
                    <a:pt x="92" y="62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8912383" y="4906297"/>
              <a:ext cx="1117622" cy="1951702"/>
            </a:xfrm>
            <a:custGeom>
              <a:avLst/>
              <a:gdLst>
                <a:gd name="T0" fmla="*/ 0 w 59"/>
                <a:gd name="T1" fmla="*/ 36 h 103"/>
                <a:gd name="T2" fmla="*/ 0 w 59"/>
                <a:gd name="T3" fmla="*/ 103 h 103"/>
                <a:gd name="T4" fmla="*/ 59 w 59"/>
                <a:gd name="T5" fmla="*/ 103 h 103"/>
                <a:gd name="T6" fmla="*/ 59 w 59"/>
                <a:gd name="T7" fmla="*/ 0 h 103"/>
                <a:gd name="T8" fmla="*/ 0 w 59"/>
                <a:gd name="T9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03">
                  <a:moveTo>
                    <a:pt x="0" y="36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1" y="13"/>
                    <a:pt x="21" y="25"/>
                    <a:pt x="0" y="3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11603653" y="2973498"/>
              <a:ext cx="588347" cy="3884501"/>
            </a:xfrm>
            <a:custGeom>
              <a:avLst/>
              <a:gdLst>
                <a:gd name="T0" fmla="*/ 31 w 31"/>
                <a:gd name="T1" fmla="*/ 0 h 205"/>
                <a:gd name="T2" fmla="*/ 28 w 31"/>
                <a:gd name="T3" fmla="*/ 0 h 205"/>
                <a:gd name="T4" fmla="*/ 0 w 31"/>
                <a:gd name="T5" fmla="*/ 36 h 205"/>
                <a:gd name="T6" fmla="*/ 0 w 31"/>
                <a:gd name="T7" fmla="*/ 205 h 205"/>
                <a:gd name="T8" fmla="*/ 31 w 31"/>
                <a:gd name="T9" fmla="*/ 205 h 205"/>
                <a:gd name="T10" fmla="*/ 31 w 31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05">
                  <a:moveTo>
                    <a:pt x="31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0" y="13"/>
                    <a:pt x="11" y="25"/>
                    <a:pt x="0" y="3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31" y="205"/>
                    <a:pt x="31" y="205"/>
                    <a:pt x="31" y="205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0126881" y="3656358"/>
              <a:ext cx="1401162" cy="3201642"/>
            </a:xfrm>
            <a:custGeom>
              <a:avLst/>
              <a:gdLst>
                <a:gd name="T0" fmla="*/ 0 w 74"/>
                <a:gd name="T1" fmla="*/ 66 h 169"/>
                <a:gd name="T2" fmla="*/ 0 w 74"/>
                <a:gd name="T3" fmla="*/ 169 h 169"/>
                <a:gd name="T4" fmla="*/ 74 w 74"/>
                <a:gd name="T5" fmla="*/ 169 h 169"/>
                <a:gd name="T6" fmla="*/ 74 w 74"/>
                <a:gd name="T7" fmla="*/ 0 h 169"/>
                <a:gd name="T8" fmla="*/ 0 w 74"/>
                <a:gd name="T9" fmla="*/ 6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69">
                  <a:moveTo>
                    <a:pt x="0" y="66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74" y="169"/>
                    <a:pt x="74" y="169"/>
                    <a:pt x="74" y="16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2" y="24"/>
                    <a:pt x="28" y="47"/>
                    <a:pt x="0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原创设计师QQ598969553            _2"/>
          <p:cNvSpPr txBox="1"/>
          <p:nvPr/>
        </p:nvSpPr>
        <p:spPr>
          <a:xfrm>
            <a:off x="925002" y="1522384"/>
            <a:ext cx="5363780" cy="1677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得以生活需求出发，产生了监测温度的想法，着手制作。制作出了一个能实时监测温度，并能够准确无误的反映给用户的信息的一个生活应用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原创设计师QQ598969553            _3"/>
          <p:cNvGrpSpPr/>
          <p:nvPr/>
        </p:nvGrpSpPr>
        <p:grpSpPr>
          <a:xfrm>
            <a:off x="7063034" y="4457657"/>
            <a:ext cx="2124188" cy="998051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22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原创设计师QQ598969553            _4"/>
          <p:cNvGrpSpPr/>
          <p:nvPr/>
        </p:nvGrpSpPr>
        <p:grpSpPr>
          <a:xfrm>
            <a:off x="4912233" y="5342093"/>
            <a:ext cx="2124188" cy="998051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6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原创设计师QQ598969553            _5"/>
          <p:cNvGrpSpPr/>
          <p:nvPr/>
        </p:nvGrpSpPr>
        <p:grpSpPr>
          <a:xfrm>
            <a:off x="8635181" y="3459606"/>
            <a:ext cx="2124188" cy="998051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30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原创设计师QQ598969553            _6"/>
          <p:cNvGrpSpPr/>
          <p:nvPr/>
        </p:nvGrpSpPr>
        <p:grpSpPr>
          <a:xfrm>
            <a:off x="9677442" y="2455233"/>
            <a:ext cx="2124188" cy="998051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4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原创设计师QQ598969553            _9"/>
          <p:cNvSpPr txBox="1"/>
          <p:nvPr/>
        </p:nvSpPr>
        <p:spPr>
          <a:xfrm>
            <a:off x="6713542" y="3355246"/>
            <a:ext cx="187427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制作产品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原创设计师QQ598969553            _10"/>
          <p:cNvSpPr txBox="1"/>
          <p:nvPr/>
        </p:nvSpPr>
        <p:spPr>
          <a:xfrm>
            <a:off x="7781275" y="2302000"/>
            <a:ext cx="187427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产品原型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原创设计师QQ598969553            _11"/>
          <p:cNvSpPr txBox="1"/>
          <p:nvPr/>
        </p:nvSpPr>
        <p:spPr>
          <a:xfrm>
            <a:off x="1722245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91" y="17705564"/>
            <a:ext cx="1976768" cy="5110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99055" y="5223510"/>
            <a:ext cx="2131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现实生活的中的需求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22825" y="4335780"/>
            <a:ext cx="2284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准备所需材料</a:t>
            </a:r>
            <a:endParaRPr lang="zh-CN" altLang="en-US"/>
          </a:p>
        </p:txBody>
      </p:sp>
      <p:pic>
        <p:nvPicPr>
          <p:cNvPr id="4" name="图片 3" descr="mmexport15464222783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" y="170180"/>
            <a:ext cx="1475740" cy="924560"/>
          </a:xfrm>
          <a:prstGeom prst="rect">
            <a:avLst/>
          </a:prstGeom>
        </p:spPr>
      </p:pic>
      <p:pic>
        <p:nvPicPr>
          <p:cNvPr id="5" name="图片 4" descr="mmexport15464222783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" y="170180"/>
            <a:ext cx="1475740" cy="92456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49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49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49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49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49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原创设计师QQ598969553            _1"/>
          <p:cNvSpPr>
            <a:spLocks noChangeArrowheads="1"/>
          </p:cNvSpPr>
          <p:nvPr/>
        </p:nvSpPr>
        <p:spPr bwMode="auto">
          <a:xfrm rot="10800000">
            <a:off x="1314556" y="3880664"/>
            <a:ext cx="3587858" cy="1006162"/>
          </a:xfrm>
          <a:custGeom>
            <a:avLst/>
            <a:gdLst>
              <a:gd name="G0" fmla="+- 3428 0 0"/>
              <a:gd name="G1" fmla="+- 21600 0 3428"/>
              <a:gd name="G2" fmla="*/ 3428 1 2"/>
              <a:gd name="G3" fmla="+- 21600 0 G2"/>
              <a:gd name="G4" fmla="+/ 3428 21600 2"/>
              <a:gd name="G5" fmla="+/ G1 0 2"/>
              <a:gd name="G6" fmla="*/ 21600 21600 3428"/>
              <a:gd name="G7" fmla="*/ G6 1 2"/>
              <a:gd name="G8" fmla="+- 21600 0 G7"/>
              <a:gd name="G9" fmla="*/ 21600 1 2"/>
              <a:gd name="G10" fmla="+- 3428 0 G9"/>
              <a:gd name="G11" fmla="?: G10 G8 0"/>
              <a:gd name="G12" fmla="?: G10 G7 21600"/>
              <a:gd name="T0" fmla="*/ 19886 w 21600"/>
              <a:gd name="T1" fmla="*/ 10800 h 21600"/>
              <a:gd name="T2" fmla="*/ 10800 w 21600"/>
              <a:gd name="T3" fmla="*/ 21600 h 21600"/>
              <a:gd name="T4" fmla="*/ 1714 w 21600"/>
              <a:gd name="T5" fmla="*/ 10800 h 21600"/>
              <a:gd name="T6" fmla="*/ 108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6248" tIns="48125" rIns="96248" bIns="48125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原创设计师QQ598969553            _2"/>
          <p:cNvSpPr>
            <a:spLocks noChangeArrowheads="1"/>
          </p:cNvSpPr>
          <p:nvPr/>
        </p:nvSpPr>
        <p:spPr bwMode="auto">
          <a:xfrm rot="10800000">
            <a:off x="2378386" y="2506068"/>
            <a:ext cx="1460197" cy="407416"/>
          </a:xfrm>
          <a:custGeom>
            <a:avLst/>
            <a:gdLst>
              <a:gd name="G0" fmla="+- 3428 0 0"/>
              <a:gd name="G1" fmla="+- 21600 0 3428"/>
              <a:gd name="G2" fmla="*/ 3428 1 2"/>
              <a:gd name="G3" fmla="+- 21600 0 G2"/>
              <a:gd name="G4" fmla="+/ 3428 21600 2"/>
              <a:gd name="G5" fmla="+/ G1 0 2"/>
              <a:gd name="G6" fmla="*/ 21600 21600 3428"/>
              <a:gd name="G7" fmla="*/ G6 1 2"/>
              <a:gd name="G8" fmla="+- 21600 0 G7"/>
              <a:gd name="G9" fmla="*/ 21600 1 2"/>
              <a:gd name="G10" fmla="+- 3428 0 G9"/>
              <a:gd name="G11" fmla="?: G10 G8 0"/>
              <a:gd name="G12" fmla="?: G10 G7 21600"/>
              <a:gd name="T0" fmla="*/ 19886 w 21600"/>
              <a:gd name="T1" fmla="*/ 10800 h 21600"/>
              <a:gd name="T2" fmla="*/ 10800 w 21600"/>
              <a:gd name="T3" fmla="*/ 21600 h 21600"/>
              <a:gd name="T4" fmla="*/ 1714 w 21600"/>
              <a:gd name="T5" fmla="*/ 10800 h 21600"/>
              <a:gd name="T6" fmla="*/ 108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6248" tIns="48125" rIns="96248" bIns="48125"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原创设计师QQ598969553            _3"/>
          <p:cNvSpPr>
            <a:spLocks noChangeArrowheads="1"/>
          </p:cNvSpPr>
          <p:nvPr/>
        </p:nvSpPr>
        <p:spPr bwMode="auto">
          <a:xfrm>
            <a:off x="2651361" y="1609402"/>
            <a:ext cx="914245" cy="77829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6248" tIns="48125" rIns="96248" bIns="48125"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原创设计师QQ598969553            _4"/>
          <p:cNvSpPr>
            <a:spLocks noChangeArrowheads="1"/>
          </p:cNvSpPr>
          <p:nvPr/>
        </p:nvSpPr>
        <p:spPr bwMode="auto">
          <a:xfrm rot="10800000">
            <a:off x="1941876" y="3075734"/>
            <a:ext cx="2333217" cy="655484"/>
          </a:xfrm>
          <a:custGeom>
            <a:avLst/>
            <a:gdLst>
              <a:gd name="G0" fmla="+- 3428 0 0"/>
              <a:gd name="G1" fmla="+- 21600 0 3428"/>
              <a:gd name="G2" fmla="*/ 3428 1 2"/>
              <a:gd name="G3" fmla="+- 21600 0 G2"/>
              <a:gd name="G4" fmla="+/ 3428 21600 2"/>
              <a:gd name="G5" fmla="+/ G1 0 2"/>
              <a:gd name="G6" fmla="*/ 21600 21600 3428"/>
              <a:gd name="G7" fmla="*/ G6 1 2"/>
              <a:gd name="G8" fmla="+- 21600 0 G7"/>
              <a:gd name="G9" fmla="*/ 21600 1 2"/>
              <a:gd name="G10" fmla="+- 3428 0 G9"/>
              <a:gd name="G11" fmla="?: G10 G8 0"/>
              <a:gd name="G12" fmla="?: G10 G7 21600"/>
              <a:gd name="T0" fmla="*/ 19886 w 21600"/>
              <a:gd name="T1" fmla="*/ 10800 h 21600"/>
              <a:gd name="T2" fmla="*/ 10800 w 21600"/>
              <a:gd name="T3" fmla="*/ 21600 h 21600"/>
              <a:gd name="T4" fmla="*/ 1714 w 21600"/>
              <a:gd name="T5" fmla="*/ 10800 h 21600"/>
              <a:gd name="T6" fmla="*/ 108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6248" tIns="48125" rIns="96248" bIns="48125"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原创设计师QQ598969553            _5"/>
          <p:cNvSpPr>
            <a:spLocks noChangeArrowheads="1"/>
          </p:cNvSpPr>
          <p:nvPr/>
        </p:nvSpPr>
        <p:spPr bwMode="auto">
          <a:xfrm rot="10800000">
            <a:off x="725347" y="5015091"/>
            <a:ext cx="4766276" cy="943337"/>
          </a:xfrm>
          <a:custGeom>
            <a:avLst/>
            <a:gdLst>
              <a:gd name="G0" fmla="+- 3428 0 0"/>
              <a:gd name="G1" fmla="+- 21600 0 3428"/>
              <a:gd name="G2" fmla="*/ 3428 1 2"/>
              <a:gd name="G3" fmla="+- 21600 0 G2"/>
              <a:gd name="G4" fmla="+/ 3428 21600 2"/>
              <a:gd name="G5" fmla="+/ G1 0 2"/>
              <a:gd name="G6" fmla="*/ 21600 21600 3428"/>
              <a:gd name="G7" fmla="*/ G6 1 2"/>
              <a:gd name="G8" fmla="+- 21600 0 G7"/>
              <a:gd name="G9" fmla="*/ 21600 1 2"/>
              <a:gd name="G10" fmla="+- 3428 0 G9"/>
              <a:gd name="G11" fmla="?: G10 G8 0"/>
              <a:gd name="G12" fmla="?: G10 G7 21600"/>
              <a:gd name="T0" fmla="*/ 19886 w 21600"/>
              <a:gd name="T1" fmla="*/ 10800 h 21600"/>
              <a:gd name="T2" fmla="*/ 10800 w 21600"/>
              <a:gd name="T3" fmla="*/ 21600 h 21600"/>
              <a:gd name="T4" fmla="*/ 1714 w 21600"/>
              <a:gd name="T5" fmla="*/ 10800 h 21600"/>
              <a:gd name="T6" fmla="*/ 108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  <a:gd name="connsiteX0" fmla="*/ 0 w 20550"/>
              <a:gd name="connsiteY0" fmla="*/ 611 h 21600"/>
              <a:gd name="connsiteX1" fmla="*/ 2378 w 20550"/>
              <a:gd name="connsiteY1" fmla="*/ 21600 h 21600"/>
              <a:gd name="connsiteX2" fmla="*/ 17122 w 20550"/>
              <a:gd name="connsiteY2" fmla="*/ 21600 h 21600"/>
              <a:gd name="connsiteX3" fmla="*/ 20550 w 20550"/>
              <a:gd name="connsiteY3" fmla="*/ 0 h 21600"/>
              <a:gd name="connsiteX4" fmla="*/ 0 w 20550"/>
              <a:gd name="connsiteY4" fmla="*/ 611 h 21600"/>
              <a:gd name="connsiteX0-1" fmla="*/ 0 w 19214"/>
              <a:gd name="connsiteY0-2" fmla="*/ 306 h 21295"/>
              <a:gd name="connsiteX1-3" fmla="*/ 2378 w 19214"/>
              <a:gd name="connsiteY1-4" fmla="*/ 21295 h 21295"/>
              <a:gd name="connsiteX2-5" fmla="*/ 17122 w 19214"/>
              <a:gd name="connsiteY2-6" fmla="*/ 21295 h 21295"/>
              <a:gd name="connsiteX3-7" fmla="*/ 19214 w 19214"/>
              <a:gd name="connsiteY3-8" fmla="*/ 0 h 21295"/>
              <a:gd name="connsiteX4-9" fmla="*/ 0 w 19214"/>
              <a:gd name="connsiteY4-10" fmla="*/ 306 h 21295"/>
              <a:gd name="connsiteX0-11" fmla="*/ 0 w 19071"/>
              <a:gd name="connsiteY0-12" fmla="*/ 1 h 21295"/>
              <a:gd name="connsiteX1-13" fmla="*/ 2235 w 19071"/>
              <a:gd name="connsiteY1-14" fmla="*/ 21295 h 21295"/>
              <a:gd name="connsiteX2-15" fmla="*/ 16979 w 19071"/>
              <a:gd name="connsiteY2-16" fmla="*/ 21295 h 21295"/>
              <a:gd name="connsiteX3-17" fmla="*/ 19071 w 19071"/>
              <a:gd name="connsiteY3-18" fmla="*/ 0 h 21295"/>
              <a:gd name="connsiteX4-19" fmla="*/ 0 w 19071"/>
              <a:gd name="connsiteY4-20" fmla="*/ 1 h 212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9071" h="21295">
                <a:moveTo>
                  <a:pt x="0" y="1"/>
                </a:moveTo>
                <a:lnTo>
                  <a:pt x="2235" y="21295"/>
                </a:lnTo>
                <a:lnTo>
                  <a:pt x="16979" y="21295"/>
                </a:lnTo>
                <a:lnTo>
                  <a:pt x="19071" y="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6248" tIns="48125" rIns="96248" bIns="48125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原创设计师QQ598969553            _6"/>
          <p:cNvCxnSpPr/>
          <p:nvPr/>
        </p:nvCxnSpPr>
        <p:spPr>
          <a:xfrm>
            <a:off x="3143037" y="2036587"/>
            <a:ext cx="3767716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原创设计师QQ598969553            _7"/>
          <p:cNvCxnSpPr/>
          <p:nvPr/>
        </p:nvCxnSpPr>
        <p:spPr>
          <a:xfrm>
            <a:off x="3128465" y="2708398"/>
            <a:ext cx="3782289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原创设计师QQ598969553            _8"/>
          <p:cNvCxnSpPr/>
          <p:nvPr/>
        </p:nvCxnSpPr>
        <p:spPr>
          <a:xfrm>
            <a:off x="3143037" y="3405406"/>
            <a:ext cx="3767716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原创设计师QQ598969553            _9"/>
          <p:cNvCxnSpPr/>
          <p:nvPr/>
        </p:nvCxnSpPr>
        <p:spPr>
          <a:xfrm>
            <a:off x="3108485" y="4425429"/>
            <a:ext cx="3802269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原创设计师QQ598969553            _10"/>
          <p:cNvCxnSpPr/>
          <p:nvPr/>
        </p:nvCxnSpPr>
        <p:spPr>
          <a:xfrm>
            <a:off x="3108485" y="5435291"/>
            <a:ext cx="3802269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原创设计师QQ598969553            _11"/>
          <p:cNvSpPr txBox="1"/>
          <p:nvPr/>
        </p:nvSpPr>
        <p:spPr>
          <a:xfrm>
            <a:off x="7501255" y="5015230"/>
            <a:ext cx="2671445" cy="574675"/>
          </a:xfrm>
          <a:prstGeom prst="rect">
            <a:avLst/>
          </a:prstGeom>
          <a:noFill/>
        </p:spPr>
        <p:txBody>
          <a:bodyPr wrap="square" lIns="96248" tIns="48125" rIns="96248" bIns="4812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传感器模块为基础。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原创设计师QQ598969553            _12"/>
          <p:cNvSpPr txBox="1"/>
          <p:nvPr/>
        </p:nvSpPr>
        <p:spPr>
          <a:xfrm>
            <a:off x="5656100" y="4941787"/>
            <a:ext cx="1398270" cy="387350"/>
          </a:xfrm>
          <a:prstGeom prst="rect">
            <a:avLst/>
          </a:prstGeom>
          <a:noFill/>
        </p:spPr>
        <p:txBody>
          <a:bodyPr wrap="none" lIns="96248" tIns="48125" rIns="96248" bIns="48125" rtlCol="0">
            <a:spAutoFit/>
          </a:bodyPr>
          <a:lstStyle/>
          <a:p>
            <a:pPr algn="ctr"/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传感器模块</a:t>
            </a:r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原创设计师QQ598969553            _14"/>
          <p:cNvSpPr txBox="1"/>
          <p:nvPr/>
        </p:nvSpPr>
        <p:spPr>
          <a:xfrm>
            <a:off x="5766908" y="3947138"/>
            <a:ext cx="1176655" cy="387350"/>
          </a:xfrm>
          <a:prstGeom prst="rect">
            <a:avLst/>
          </a:prstGeom>
          <a:noFill/>
        </p:spPr>
        <p:txBody>
          <a:bodyPr wrap="none" lIns="96248" tIns="48125" rIns="96248" bIns="48125" rtlCol="0">
            <a:spAutoFit/>
          </a:bodyPr>
          <a:lstStyle/>
          <a:p>
            <a:pPr algn="ctr"/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原创设计师QQ598969553            _16"/>
          <p:cNvSpPr txBox="1"/>
          <p:nvPr/>
        </p:nvSpPr>
        <p:spPr>
          <a:xfrm>
            <a:off x="5656100" y="2937121"/>
            <a:ext cx="1398270" cy="387350"/>
          </a:xfrm>
          <a:prstGeom prst="rect">
            <a:avLst/>
          </a:prstGeom>
          <a:noFill/>
        </p:spPr>
        <p:txBody>
          <a:bodyPr wrap="none" lIns="96248" tIns="48125" rIns="96248" bIns="48125" rtlCol="0">
            <a:spAutoFit/>
          </a:bodyPr>
          <a:lstStyle/>
          <a:p>
            <a:pPr algn="ctr"/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原创设计师QQ598969553            _18"/>
          <p:cNvSpPr txBox="1"/>
          <p:nvPr/>
        </p:nvSpPr>
        <p:spPr>
          <a:xfrm>
            <a:off x="5776750" y="2250880"/>
            <a:ext cx="1156970" cy="387350"/>
          </a:xfrm>
          <a:prstGeom prst="rect">
            <a:avLst/>
          </a:prstGeom>
          <a:noFill/>
        </p:spPr>
        <p:txBody>
          <a:bodyPr wrap="none" lIns="96248" tIns="48125" rIns="96248" bIns="48125" rtlCol="0">
            <a:spAutoFit/>
          </a:bodyPr>
          <a:lstStyle/>
          <a:p>
            <a:pPr algn="ctr"/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数据交换</a:t>
            </a:r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原创设计师QQ598969553            _20"/>
          <p:cNvSpPr txBox="1"/>
          <p:nvPr/>
        </p:nvSpPr>
        <p:spPr>
          <a:xfrm>
            <a:off x="5535450" y="1609021"/>
            <a:ext cx="1639570" cy="387350"/>
          </a:xfrm>
          <a:prstGeom prst="rect">
            <a:avLst/>
          </a:prstGeom>
          <a:noFill/>
        </p:spPr>
        <p:txBody>
          <a:bodyPr wrap="none" lIns="96248" tIns="48125" rIns="96248" bIns="48125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实时反馈信息</a:t>
            </a:r>
            <a:endParaRPr lang="zh-CN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原创设计师QQ598969553            _21"/>
          <p:cNvSpPr txBox="1"/>
          <p:nvPr/>
        </p:nvSpPr>
        <p:spPr>
          <a:xfrm>
            <a:off x="1724001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设计原理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91" y="17705564"/>
            <a:ext cx="1976768" cy="5110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1255" y="2856865"/>
            <a:ext cx="23355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将数据信息封装，并传递给小程序</a:t>
            </a:r>
            <a:r>
              <a:rPr lang="en-US" altLang="zh-CN"/>
              <a:t>/</a:t>
            </a:r>
            <a:r>
              <a:rPr lang="zh-CN" altLang="en-US"/>
              <a:t>公众号及时显示出来，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0765" y="1609090"/>
            <a:ext cx="2769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实时向用户的反馈温度信息</a:t>
            </a:r>
            <a:endParaRPr lang="zh-CN" altLang="en-US"/>
          </a:p>
        </p:txBody>
      </p:sp>
      <p:pic>
        <p:nvPicPr>
          <p:cNvPr id="2" name="图片 1" descr="mmexport15464222783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" y="170180"/>
            <a:ext cx="1475740" cy="92456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6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64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3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149"/>
                                </p:stCondLst>
                                <p:childTnLst>
                                  <p:par>
                                    <p:cTn id="5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17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7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17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30" grpId="0"/>
          <p:bldP spid="31" grpId="0"/>
          <p:bldP spid="33" grpId="0"/>
          <p:bldP spid="35" grpId="0"/>
          <p:bldP spid="37" grpId="0"/>
          <p:bldP spid="39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3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149"/>
                                </p:stCondLst>
                                <p:childTnLst>
                                  <p:par>
                                    <p:cTn id="5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17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7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17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30" grpId="0"/>
          <p:bldP spid="31" grpId="0"/>
          <p:bldP spid="33" grpId="0"/>
          <p:bldP spid="35" grpId="0"/>
          <p:bldP spid="37" grpId="0"/>
          <p:bldP spid="39" grpId="0"/>
          <p:bldP spid="4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原创设计师QQ598969553            _21"/>
          <p:cNvSpPr txBox="1"/>
          <p:nvPr/>
        </p:nvSpPr>
        <p:spPr>
          <a:xfrm>
            <a:off x="1724025" y="170180"/>
            <a:ext cx="511429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实时向用户的反馈温度信息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91" y="17705564"/>
            <a:ext cx="1976768" cy="511028"/>
          </a:xfrm>
          <a:prstGeom prst="rect">
            <a:avLst/>
          </a:prstGeom>
        </p:spPr>
      </p:pic>
      <p:pic>
        <p:nvPicPr>
          <p:cNvPr id="2" name="图片 1" descr="温度显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632585"/>
            <a:ext cx="4850130" cy="411226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 descr="温度显示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55" y="1631950"/>
            <a:ext cx="5267325" cy="411289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 descr="mmexport15464222783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5" y="170180"/>
            <a:ext cx="1475740" cy="92456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原创设计师QQ598969553            _21"/>
          <p:cNvSpPr txBox="1"/>
          <p:nvPr/>
        </p:nvSpPr>
        <p:spPr>
          <a:xfrm>
            <a:off x="1724025" y="170180"/>
            <a:ext cx="9196070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将数据信息封装，并传递给小程序</a:t>
            </a:r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公众号及时显示出来</a:t>
            </a:r>
            <a:endParaRPr lang="zh-CN" altLang="en-US" sz="2800">
              <a:solidFill>
                <a:schemeClr val="accent4"/>
              </a:solidFill>
            </a:endParaRPr>
          </a:p>
          <a:p>
            <a:pPr algn="ctr"/>
            <a:endParaRPr lang="zh-CN" altLang="en-US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91" y="17705564"/>
            <a:ext cx="1976768" cy="511028"/>
          </a:xfrm>
          <a:prstGeom prst="rect">
            <a:avLst/>
          </a:prstGeom>
        </p:spPr>
      </p:pic>
      <p:pic>
        <p:nvPicPr>
          <p:cNvPr id="6" name="图片 5" descr="0A166F2250B4CC95974DF277EC0BAE92"/>
          <p:cNvPicPr>
            <a:picLocks noChangeAspect="1"/>
          </p:cNvPicPr>
          <p:nvPr/>
        </p:nvPicPr>
        <p:blipFill>
          <a:blip r:embed="rId2"/>
          <a:srcRect l="268" t="485" r="-268" b="-485"/>
          <a:stretch>
            <a:fillRect/>
          </a:stretch>
        </p:blipFill>
        <p:spPr>
          <a:xfrm>
            <a:off x="5963285" y="934720"/>
            <a:ext cx="3081020" cy="56229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 descr="F6518CF67DE02E5EDDB03401C3D81BE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25" y="934720"/>
            <a:ext cx="2784475" cy="56235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 descr="mmexport15464222783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5" y="170180"/>
            <a:ext cx="1475740" cy="92456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原创设计师QQ598969553            _21"/>
          <p:cNvSpPr txBox="1"/>
          <p:nvPr/>
        </p:nvSpPr>
        <p:spPr>
          <a:xfrm>
            <a:off x="1724001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传感器模块为基础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91" y="17705564"/>
            <a:ext cx="1976768" cy="511028"/>
          </a:xfrm>
          <a:prstGeom prst="rect">
            <a:avLst/>
          </a:prstGeom>
        </p:spPr>
      </p:pic>
      <p:pic>
        <p:nvPicPr>
          <p:cNvPr id="2" name="图片 1" descr="VQJMJKFBI5CAP965(49AZ3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067435"/>
            <a:ext cx="4010025" cy="5321935"/>
          </a:xfrm>
          <a:prstGeom prst="rect">
            <a:avLst/>
          </a:prstGeom>
          <a:ln>
            <a:noFill/>
          </a:ln>
        </p:spPr>
      </p:pic>
      <p:pic>
        <p:nvPicPr>
          <p:cNvPr id="3" name="图片 2" descr="9_)O}OW_EX)FP1IOLDKNKH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690" y="880110"/>
            <a:ext cx="4229100" cy="2705100"/>
          </a:xfrm>
          <a:prstGeom prst="rect">
            <a:avLst/>
          </a:prstGeom>
        </p:spPr>
      </p:pic>
      <p:pic>
        <p:nvPicPr>
          <p:cNvPr id="6" name="图片 5" descr="7ILLK8`A39@$94$E97R192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155" y="3585210"/>
            <a:ext cx="6181725" cy="2428875"/>
          </a:xfrm>
          <a:prstGeom prst="rect">
            <a:avLst/>
          </a:prstGeom>
        </p:spPr>
      </p:pic>
      <p:pic>
        <p:nvPicPr>
          <p:cNvPr id="7" name="图片 6" descr="mmexport15464222783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15" y="170180"/>
            <a:ext cx="1475740" cy="92456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原创设计师QQ598969553            _1"/>
          <p:cNvGrpSpPr/>
          <p:nvPr/>
        </p:nvGrpSpPr>
        <p:grpSpPr>
          <a:xfrm>
            <a:off x="3237865" y="1580515"/>
            <a:ext cx="3303270" cy="1680210"/>
            <a:chOff x="3763715" y="1401209"/>
            <a:chExt cx="2019300" cy="1187095"/>
          </a:xfrm>
        </p:grpSpPr>
        <p:sp>
          <p:nvSpPr>
            <p:cNvPr id="56" name="Text Placeholder 2"/>
            <p:cNvSpPr txBox="1"/>
            <p:nvPr/>
          </p:nvSpPr>
          <p:spPr>
            <a:xfrm>
              <a:off x="3763715" y="1401209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家庭监测温度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 Placeholder 8"/>
            <p:cNvSpPr txBox="1"/>
            <p:nvPr/>
          </p:nvSpPr>
          <p:spPr>
            <a:xfrm>
              <a:off x="3763715" y="1753658"/>
              <a:ext cx="2019300" cy="834646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传感器监测温度，小程序负责显示，实时知晓家里情况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原创设计师QQ598969553            _2"/>
          <p:cNvGrpSpPr/>
          <p:nvPr/>
        </p:nvGrpSpPr>
        <p:grpSpPr>
          <a:xfrm>
            <a:off x="2963545" y="4037965"/>
            <a:ext cx="3535680" cy="2367915"/>
            <a:chOff x="1441449" y="1457454"/>
            <a:chExt cx="2019301" cy="1203297"/>
          </a:xfrm>
        </p:grpSpPr>
        <p:sp>
          <p:nvSpPr>
            <p:cNvPr id="59" name="Text Placeholder 2"/>
            <p:cNvSpPr txBox="1"/>
            <p:nvPr/>
          </p:nvSpPr>
          <p:spPr>
            <a:xfrm>
              <a:off x="1441450" y="1457454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 panose="020B0604020202020204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农业大棚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" name="Text Placeholder 8"/>
            <p:cNvSpPr txBox="1"/>
            <p:nvPr/>
          </p:nvSpPr>
          <p:spPr>
            <a:xfrm>
              <a:off x="1441449" y="1743554"/>
              <a:ext cx="201930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即使监控温度，反映给管理者，并且提供最适温度范围，减少不必要电能，热量的损耗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1" name="原创设计师QQ598969553            _3"/>
          <p:cNvGrpSpPr/>
          <p:nvPr/>
        </p:nvGrpSpPr>
        <p:grpSpPr>
          <a:xfrm>
            <a:off x="8682909" y="1716050"/>
            <a:ext cx="2883589" cy="1658792"/>
            <a:chOff x="1270527" y="1467980"/>
            <a:chExt cx="2091137" cy="1202934"/>
          </a:xfrm>
        </p:grpSpPr>
        <p:sp>
          <p:nvSpPr>
            <p:cNvPr id="62" name="Text Placeholder 2"/>
            <p:cNvSpPr txBox="1"/>
            <p:nvPr/>
          </p:nvSpPr>
          <p:spPr>
            <a:xfrm>
              <a:off x="1270527" y="1467980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 panose="020B0604020202020204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endPara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 Placeholder 8"/>
            <p:cNvSpPr txBox="1"/>
            <p:nvPr/>
          </p:nvSpPr>
          <p:spPr>
            <a:xfrm>
              <a:off x="1342364" y="1753717"/>
              <a:ext cx="201930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4" name="原创设计师QQ598969553            _4"/>
          <p:cNvGrpSpPr/>
          <p:nvPr/>
        </p:nvGrpSpPr>
        <p:grpSpPr>
          <a:xfrm>
            <a:off x="8918612" y="4653929"/>
            <a:ext cx="2784529" cy="1656185"/>
            <a:chOff x="1441450" y="1676757"/>
            <a:chExt cx="2019300" cy="1201042"/>
          </a:xfrm>
        </p:grpSpPr>
        <p:sp>
          <p:nvSpPr>
            <p:cNvPr id="65" name="Text Placeholder 2"/>
            <p:cNvSpPr txBox="1"/>
            <p:nvPr/>
          </p:nvSpPr>
          <p:spPr>
            <a:xfrm>
              <a:off x="1441450" y="1676757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 panose="020B0604020202020204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endPara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Text Placeholder 8"/>
            <p:cNvSpPr txBox="1"/>
            <p:nvPr/>
          </p:nvSpPr>
          <p:spPr>
            <a:xfrm>
              <a:off x="1441450" y="1960601"/>
              <a:ext cx="2019300" cy="917198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7" name="原创设计师QQ598969553            _5"/>
          <p:cNvCxnSpPr>
            <a:stCxn id="20" idx="0"/>
          </p:cNvCxnSpPr>
          <p:nvPr/>
        </p:nvCxnSpPr>
        <p:spPr>
          <a:xfrm flipV="1">
            <a:off x="7601659" y="2213442"/>
            <a:ext cx="0" cy="548509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原创设计师QQ598969553            _6"/>
          <p:cNvCxnSpPr/>
          <p:nvPr/>
        </p:nvCxnSpPr>
        <p:spPr>
          <a:xfrm flipH="1">
            <a:off x="7225926" y="2213442"/>
            <a:ext cx="375733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_9"/>
          <p:cNvCxnSpPr>
            <a:stCxn id="53" idx="4"/>
          </p:cNvCxnSpPr>
          <p:nvPr/>
        </p:nvCxnSpPr>
        <p:spPr>
          <a:xfrm>
            <a:off x="10075776" y="4653964"/>
            <a:ext cx="6567" cy="632385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原创设计师QQ598969553            _10"/>
          <p:cNvCxnSpPr/>
          <p:nvPr/>
        </p:nvCxnSpPr>
        <p:spPr>
          <a:xfrm flipH="1">
            <a:off x="6541394" y="5286352"/>
            <a:ext cx="3534599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原创设计师QQ598969553            _13"/>
          <p:cNvGrpSpPr/>
          <p:nvPr/>
        </p:nvGrpSpPr>
        <p:grpSpPr>
          <a:xfrm>
            <a:off x="6655335" y="2761951"/>
            <a:ext cx="1891378" cy="1891378"/>
            <a:chOff x="2714799" y="2648622"/>
            <a:chExt cx="1891378" cy="1891378"/>
          </a:xfrm>
          <a:solidFill>
            <a:srgbClr val="005DA2"/>
          </a:solidFill>
        </p:grpSpPr>
        <p:sp>
          <p:nvSpPr>
            <p:cNvPr id="20" name="Oval 8"/>
            <p:cNvSpPr/>
            <p:nvPr/>
          </p:nvSpPr>
          <p:spPr>
            <a:xfrm>
              <a:off x="2714799" y="2648622"/>
              <a:ext cx="1891378" cy="1891378"/>
            </a:xfrm>
            <a:prstGeom prst="ellipse">
              <a:avLst/>
            </a:prstGeom>
            <a:solidFill>
              <a:schemeClr val="accent1"/>
            </a:solidFill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 Placeholder 2"/>
            <p:cNvSpPr txBox="1"/>
            <p:nvPr/>
          </p:nvSpPr>
          <p:spPr>
            <a:xfrm>
              <a:off x="3146847" y="3357786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原创设计师QQ598969553            _15"/>
          <p:cNvGrpSpPr/>
          <p:nvPr/>
        </p:nvGrpSpPr>
        <p:grpSpPr>
          <a:xfrm>
            <a:off x="9129452" y="2761951"/>
            <a:ext cx="1891378" cy="1891378"/>
            <a:chOff x="5867096" y="2648622"/>
            <a:chExt cx="1891378" cy="1891378"/>
          </a:xfrm>
          <a:solidFill>
            <a:srgbClr val="005DA2"/>
          </a:solidFill>
        </p:grpSpPr>
        <p:sp>
          <p:nvSpPr>
            <p:cNvPr id="53" name="Oval 10"/>
            <p:cNvSpPr/>
            <p:nvPr/>
          </p:nvSpPr>
          <p:spPr>
            <a:xfrm>
              <a:off x="5867096" y="2648622"/>
              <a:ext cx="1891378" cy="1891378"/>
            </a:xfrm>
            <a:prstGeom prst="ellipse">
              <a:avLst/>
            </a:prstGeom>
            <a:solidFill>
              <a:schemeClr val="accent1"/>
            </a:solidFill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Placeholder 2"/>
            <p:cNvSpPr txBox="1"/>
            <p:nvPr/>
          </p:nvSpPr>
          <p:spPr>
            <a:xfrm>
              <a:off x="6315199" y="3357786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场景二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原创设计师QQ598969553            _17"/>
          <p:cNvSpPr txBox="1"/>
          <p:nvPr/>
        </p:nvSpPr>
        <p:spPr>
          <a:xfrm>
            <a:off x="1694612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设计目的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91" y="17705564"/>
            <a:ext cx="1976768" cy="5110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12305" y="3524250"/>
            <a:ext cx="1374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场景一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mmexport15464222783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" y="170180"/>
            <a:ext cx="1475740" cy="92456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49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49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49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49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49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49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49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_1"/>
          <p:cNvSpPr/>
          <p:nvPr/>
        </p:nvSpPr>
        <p:spPr>
          <a:xfrm>
            <a:off x="1890828" y="1821772"/>
            <a:ext cx="3703963" cy="434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5" name="原创设计师QQ598969553            _2"/>
          <p:cNvSpPr>
            <a:spLocks noChangeArrowheads="1"/>
          </p:cNvSpPr>
          <p:nvPr/>
        </p:nvSpPr>
        <p:spPr bwMode="auto">
          <a:xfrm>
            <a:off x="1891030" y="1822450"/>
            <a:ext cx="3703955" cy="4343400"/>
          </a:xfrm>
          <a:prstGeom prst="homePlate">
            <a:avLst>
              <a:gd name="adj" fmla="val 63872"/>
            </a:avLst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lIns="91472" tIns="45736" rIns="91472" bIns="45736" anchor="ctr"/>
          <a:lstStyle/>
          <a:p>
            <a:pPr algn="ctr"/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原创设计师QQ598969553            _4"/>
          <p:cNvSpPr/>
          <p:nvPr/>
        </p:nvSpPr>
        <p:spPr>
          <a:xfrm>
            <a:off x="6286176" y="1821772"/>
            <a:ext cx="3703963" cy="434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8" name="原创设计师QQ598969553            _5"/>
          <p:cNvSpPr>
            <a:spLocks noChangeArrowheads="1"/>
          </p:cNvSpPr>
          <p:nvPr/>
        </p:nvSpPr>
        <p:spPr bwMode="auto">
          <a:xfrm flipH="1">
            <a:off x="6285865" y="1822450"/>
            <a:ext cx="3703955" cy="4343400"/>
          </a:xfrm>
          <a:prstGeom prst="homePlate">
            <a:avLst>
              <a:gd name="adj" fmla="val 63872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</a:ln>
        </p:spPr>
        <p:txBody>
          <a:bodyPr wrap="none" lIns="91472" tIns="45736" rIns="91472" bIns="45736" anchor="ctr"/>
          <a:lstStyle/>
          <a:p>
            <a:pPr algn="ctr"/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原创设计师QQ598969553            _7"/>
          <p:cNvSpPr txBox="1"/>
          <p:nvPr/>
        </p:nvSpPr>
        <p:spPr>
          <a:xfrm>
            <a:off x="1730103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节能效果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91" y="17705564"/>
            <a:ext cx="1976768" cy="5110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09800" y="3209290"/>
            <a:ext cx="21228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节能效果显著，经过在小面积的区域能够精确的检测温度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28280" y="2984500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37145" y="3136900"/>
            <a:ext cx="22066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在大中型区域测量精度虽然会下降，但仍能保持在正常范围内。</a:t>
            </a:r>
            <a:endParaRPr lang="zh-CN" altLang="en-US"/>
          </a:p>
        </p:txBody>
      </p:sp>
      <p:pic>
        <p:nvPicPr>
          <p:cNvPr id="6" name="图片 5" descr="mmexport15464222783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" y="170180"/>
            <a:ext cx="1475740" cy="92456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49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49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  <p:bldP spid="7" grpId="0" animBg="1"/>
      <p:bldP spid="8" grpId="0" bldLvl="0" animBg="1"/>
      <p:bldP spid="11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绿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900"/>
      </a:accent1>
      <a:accent2>
        <a:srgbClr val="7BC043"/>
      </a:accent2>
      <a:accent3>
        <a:srgbClr val="009900"/>
      </a:accent3>
      <a:accent4>
        <a:srgbClr val="7BC043"/>
      </a:accent4>
      <a:accent5>
        <a:srgbClr val="009900"/>
      </a:accent5>
      <a:accent6>
        <a:srgbClr val="7BC043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>自定义</PresentationFormat>
  <Paragraphs>116</Paragraphs>
  <Slides>11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Arial Black</vt:lpstr>
      <vt:lpstr>微软雅黑</vt:lpstr>
      <vt:lpstr>Impact</vt:lpstr>
      <vt:lpstr>华文细黑</vt:lpstr>
      <vt:lpstr>Arial Unicode MS</vt:lpstr>
      <vt:lpstr>Times New Roman</vt:lpstr>
      <vt:lpstr>Arial</vt:lpstr>
      <vt:lpstr>Roboto condensed</vt:lpstr>
      <vt:lpstr>Calibri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PPT之家www.52ppt.com; PPT之家</cp:keywords>
  <dc:description>http://www.52ppt.com</dc:description>
  <cp:lastModifiedBy>時光</cp:lastModifiedBy>
  <cp:revision>8</cp:revision>
  <dcterms:created xsi:type="dcterms:W3CDTF">2014-08-23T07:50:00Z</dcterms:created>
  <dcterms:modified xsi:type="dcterms:W3CDTF">2019-01-02T09:54:02Z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