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>
        <p:scale>
          <a:sx n="125" d="100"/>
          <a:sy n="125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0B5FA-5328-42C2-8154-C42A61C76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4D43C9-BD3F-456A-BE10-49856B872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51D15-3223-4295-918F-3C4E2F3F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6CEB3-98DD-4889-8551-4A8015CE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8BC06-2C40-4D0F-BB67-85A1E4D3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54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873A-A5E8-4C97-BD90-4466FE72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10568C-6941-4F57-8029-F9E19680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9E3C9-2F44-4D63-82C9-73840BE2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66092-B370-46F0-A957-343D6CA4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D90C-B539-440F-857D-73A3FE78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48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119549-EAA6-4DFD-8172-E2EC25861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F4CC6-5969-4505-B0FB-13487058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0C6D-4C0E-4B66-AEAB-8CB05720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AA367A-6344-4F10-BAE2-7D168FA0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A5550-40C2-40FF-8DAB-4F54D902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1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BACDA-AE3F-4B60-ABB0-241427F0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D196B-09D1-4C8B-87FE-6E0E6F09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C3967-11C3-4B37-850B-C529B6C3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683F7-21B7-429C-865A-90B3B0A7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DA8B0-17A3-4E3B-BF49-3527E98B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2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FD82B-0747-4D74-A0DF-D3413C45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0F3EE-4482-44C0-91D9-E8D2FC1C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EC862-BAF5-464B-AC45-5A957ABD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4F746-D21D-46E5-8CDD-1CFB12F0E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32953-A167-4203-9EC6-16F33E15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68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089B4-2A33-4E81-A600-29181659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5B47F-5E6C-40CE-BA3F-FC042B07D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0CB99C-4977-4487-BECF-5928D739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5A5F65-FF10-4372-B176-0ED7A599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587409-3C83-432B-A129-47E8B38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3DE8C-1DAB-4263-B4E8-584A90AC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8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FA892-7F2B-45BE-8472-3797CC0F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46AF34-93BD-488A-B18A-A63C9D05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6A515C-0C48-40B3-8989-4A48D607B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361C5D-1FDF-4BD9-94A5-93B1836A7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7E38D5-59FD-4208-82AE-49EFB2648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C7EE8-251F-46CB-A8CE-4CD944F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8FD9A5-0A7F-48C1-B169-80B031A2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449663-16B8-4F1F-927C-161AF31A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DB2E2-44AB-4694-81A2-B0E7A379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75A2D9-D7DA-42B9-9236-AC726B1B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492955-CC37-4D6B-835A-BFBA9B94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107281-C1A3-429F-A5EC-1BA68A32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65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ADB92C-D871-4E1D-9B57-5E611FCB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0ECEFE-CF71-4913-81BA-9A75E24D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FE8600-6CE9-47F3-9903-A372E82D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0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7BFE5-9426-43C4-A43D-653D1D6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5E6F93-D7C0-4A5F-BAF4-5DD500F9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046C0-DF8B-4386-8E42-CDFDA1B16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EA7CD2-EB67-44F4-B924-0F431F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E6FED-CDAC-4A0F-ABB7-F2BFB18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0967D6-C3ED-4917-A7C3-810D82EF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4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1CC28-D7BA-4D3E-8049-BFB5AE5F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004901-1E08-4846-B59A-27306E9E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FFDE97-490B-4EED-B9E3-70D14AEB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E1F57-17D4-46A1-B0F6-9B02922B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B232C-491C-4705-9B8E-420F90ED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856A-A98E-4206-9539-8B6538A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9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3C767C-2C50-40F2-9CA5-9ECAB89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E25AD-1789-4977-9FB8-8FAE5260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905A6-7160-4BC9-A955-14D3CDB2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1D5A1-6482-4920-880F-6B1CB2A8CFAF}" type="datetimeFigureOut">
              <a:rPr lang="de-DE" smtClean="0"/>
              <a:t>25.09.2020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35EDEC-E560-4CD0-8061-CFD47913D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F81CD1-B4A7-4E4C-99DC-BF215FD93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614-2BE0-4376-842D-C7B0F5EAE2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4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722D819-92A1-4D4F-A7BA-A11CFBFC590B}"/>
              </a:ext>
            </a:extLst>
          </p:cNvPr>
          <p:cNvSpPr/>
          <p:nvPr/>
        </p:nvSpPr>
        <p:spPr>
          <a:xfrm>
            <a:off x="5417695" y="164892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Start </a:t>
            </a:r>
            <a:r>
              <a:rPr lang="de-DE" sz="1200" err="1"/>
              <a:t>of</a:t>
            </a:r>
            <a:r>
              <a:rPr lang="de-DE" sz="1200"/>
              <a:t> Turn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1BDA543-48D4-4E88-BB46-A5040E80CE70}"/>
              </a:ext>
            </a:extLst>
          </p:cNvPr>
          <p:cNvSpPr/>
          <p:nvPr/>
        </p:nvSpPr>
        <p:spPr>
          <a:xfrm>
            <a:off x="1022149" y="4254770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Eliminate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D2F8D38-E036-4386-B651-3A822C78F750}"/>
              </a:ext>
            </a:extLst>
          </p:cNvPr>
          <p:cNvSpPr txBox="1"/>
          <p:nvPr/>
        </p:nvSpPr>
        <p:spPr>
          <a:xfrm>
            <a:off x="4066009" y="237836"/>
            <a:ext cx="1072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/>
              <a:t>Dynamite </a:t>
            </a:r>
            <a:r>
              <a:rPr lang="de-DE" sz="1050" err="1"/>
              <a:t>takes</a:t>
            </a:r>
            <a:br>
              <a:rPr lang="de-DE" sz="1050"/>
            </a:br>
            <a:r>
              <a:rPr lang="de-DE" sz="1050"/>
              <a:t>last HP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21A7866-F28A-49BE-A927-F491A9E7992A}"/>
              </a:ext>
            </a:extLst>
          </p:cNvPr>
          <p:cNvSpPr/>
          <p:nvPr/>
        </p:nvSpPr>
        <p:spPr>
          <a:xfrm>
            <a:off x="1019750" y="3277259"/>
            <a:ext cx="1356610" cy="562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Await</a:t>
            </a:r>
            <a:br>
              <a:rPr lang="de-DE" sz="1200"/>
            </a:br>
            <a:r>
              <a:rPr lang="de-DE" sz="1200" err="1"/>
              <a:t>Reaction</a:t>
            </a:r>
            <a:endParaRPr lang="de-DE" sz="120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846201-C5C9-4589-A21D-0B11A2CE80AC}"/>
              </a:ext>
            </a:extLst>
          </p:cNvPr>
          <p:cNvSpPr/>
          <p:nvPr/>
        </p:nvSpPr>
        <p:spPr>
          <a:xfrm>
            <a:off x="1015800" y="1412150"/>
            <a:ext cx="1356610" cy="56213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React*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D27E1A3-96ED-4783-A15C-75C86985FB8F}"/>
              </a:ext>
            </a:extLst>
          </p:cNvPr>
          <p:cNvSpPr/>
          <p:nvPr/>
        </p:nvSpPr>
        <p:spPr>
          <a:xfrm>
            <a:off x="1018945" y="2477236"/>
            <a:ext cx="1356610" cy="5621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React</a:t>
            </a:r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0EFE499-C253-4327-BAF0-5486C1ECF142}"/>
              </a:ext>
            </a:extLst>
          </p:cNvPr>
          <p:cNvSpPr txBox="1"/>
          <p:nvPr/>
        </p:nvSpPr>
        <p:spPr>
          <a:xfrm>
            <a:off x="335608" y="4311651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err="1"/>
              <a:t>No</a:t>
            </a:r>
            <a:r>
              <a:rPr lang="de-DE" sz="1050"/>
              <a:t> Cards</a:t>
            </a:r>
            <a:br>
              <a:rPr lang="de-DE" sz="1050"/>
            </a:br>
            <a:r>
              <a:rPr lang="de-DE" sz="1050"/>
              <a:t>on Hand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57DE3D0-1E5F-448D-AC54-FCD04F3F1101}"/>
              </a:ext>
            </a:extLst>
          </p:cNvPr>
          <p:cNvSpPr/>
          <p:nvPr/>
        </p:nvSpPr>
        <p:spPr>
          <a:xfrm>
            <a:off x="8724775" y="5824904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Next Player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11FDC19-A646-4B8C-954C-62F0564DD562}"/>
              </a:ext>
            </a:extLst>
          </p:cNvPr>
          <p:cNvSpPr/>
          <p:nvPr/>
        </p:nvSpPr>
        <p:spPr>
          <a:xfrm>
            <a:off x="5417695" y="1158616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Draw Cards</a:t>
            </a:r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C489DB18-B4C4-49B9-8933-C68D449EB893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 rot="16200000" flipH="1">
            <a:off x="5399256" y="1821079"/>
            <a:ext cx="5180203" cy="2827446"/>
          </a:xfrm>
          <a:prstGeom prst="bentConnector3">
            <a:avLst>
              <a:gd name="adj1" fmla="val 1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EE4C701-476A-4B16-B4BF-54163598E5AE}"/>
              </a:ext>
            </a:extLst>
          </p:cNvPr>
          <p:cNvSpPr txBox="1"/>
          <p:nvPr/>
        </p:nvSpPr>
        <p:spPr>
          <a:xfrm>
            <a:off x="6818151" y="682054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Jail</a:t>
            </a:r>
            <a:endParaRPr lang="de-DE" sz="105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167237F4-45F8-4997-9983-F7095D8A0786}"/>
              </a:ext>
            </a:extLst>
          </p:cNvPr>
          <p:cNvCxnSpPr>
            <a:cxnSpLocks/>
            <a:stCxn id="44" idx="4"/>
            <a:endCxn id="65" idx="0"/>
          </p:cNvCxnSpPr>
          <p:nvPr/>
        </p:nvCxnSpPr>
        <p:spPr>
          <a:xfrm flipH="1">
            <a:off x="6094412" y="1720747"/>
            <a:ext cx="1588" cy="615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0106B39-A67F-4FA7-941F-4AC87E6980F2}"/>
              </a:ext>
            </a:extLst>
          </p:cNvPr>
          <p:cNvSpPr txBox="1"/>
          <p:nvPr/>
        </p:nvSpPr>
        <p:spPr>
          <a:xfrm>
            <a:off x="6105332" y="1691281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Jesse Jones Pedro Ramirez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C7C1DF94-1354-4BBA-8A41-917D60A264F8}"/>
              </a:ext>
            </a:extLst>
          </p:cNvPr>
          <p:cNvCxnSpPr>
            <a:cxnSpLocks/>
            <a:stCxn id="44" idx="5"/>
            <a:endCxn id="66" idx="0"/>
          </p:cNvCxnSpPr>
          <p:nvPr/>
        </p:nvCxnSpPr>
        <p:spPr>
          <a:xfrm rot="16200000" flipH="1">
            <a:off x="6449852" y="1764207"/>
            <a:ext cx="297180" cy="45616"/>
          </a:xfrm>
          <a:prstGeom prst="bentConnector3">
            <a:avLst>
              <a:gd name="adj1" fmla="val 11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BA093FA8-7327-41E1-A2BF-5370CEE8ACD5}"/>
              </a:ext>
            </a:extLst>
          </p:cNvPr>
          <p:cNvSpPr/>
          <p:nvPr/>
        </p:nvSpPr>
        <p:spPr>
          <a:xfrm>
            <a:off x="5416107" y="2336562"/>
            <a:ext cx="1356610" cy="56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Play Card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03B71BA8-1426-4A56-BCC6-0A1DA1779B0C}"/>
              </a:ext>
            </a:extLst>
          </p:cNvPr>
          <p:cNvSpPr/>
          <p:nvPr/>
        </p:nvSpPr>
        <p:spPr>
          <a:xfrm>
            <a:off x="6252547" y="1935605"/>
            <a:ext cx="737405" cy="254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Draw Card</a:t>
            </a:r>
            <a:endParaRPr lang="de-DE" sz="1200"/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EADCB1F2-2B26-4D8C-AB14-891CD174EBA9}"/>
              </a:ext>
            </a:extLst>
          </p:cNvPr>
          <p:cNvCxnSpPr>
            <a:stCxn id="66" idx="2"/>
            <a:endCxn id="65" idx="0"/>
          </p:cNvCxnSpPr>
          <p:nvPr/>
        </p:nvCxnSpPr>
        <p:spPr>
          <a:xfrm rot="5400000">
            <a:off x="6284772" y="2000084"/>
            <a:ext cx="146118" cy="5268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>
            <a:extLst>
              <a:ext uri="{FF2B5EF4-FFF2-40B4-BE49-F238E27FC236}">
                <a16:creationId xmlns:a16="http://schemas.microsoft.com/office/drawing/2014/main" id="{1A13BA42-566B-44D0-9D0C-AE736F19AEA7}"/>
              </a:ext>
            </a:extLst>
          </p:cNvPr>
          <p:cNvSpPr/>
          <p:nvPr/>
        </p:nvSpPr>
        <p:spPr>
          <a:xfrm>
            <a:off x="3158917" y="5264046"/>
            <a:ext cx="1356610" cy="56213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Await</a:t>
            </a:r>
            <a:br>
              <a:rPr lang="de-DE" sz="1200"/>
            </a:br>
            <a:r>
              <a:rPr lang="de-DE" sz="1200" err="1"/>
              <a:t>Reaction</a:t>
            </a:r>
            <a:endParaRPr lang="de-DE" sz="120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32C47DB0-F2B7-454B-85B6-F6AB610283D7}"/>
              </a:ext>
            </a:extLst>
          </p:cNvPr>
          <p:cNvSpPr/>
          <p:nvPr/>
        </p:nvSpPr>
        <p:spPr>
          <a:xfrm>
            <a:off x="3146216" y="3030744"/>
            <a:ext cx="1356610" cy="5621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</a:t>
            </a:r>
            <a:r>
              <a:rPr lang="de-DE" sz="1200" err="1"/>
              <a:t>React</a:t>
            </a:r>
            <a:endParaRPr lang="de-DE" sz="1200"/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D874903-36FE-448F-95DD-091123C80F21}"/>
              </a:ext>
            </a:extLst>
          </p:cNvPr>
          <p:cNvSpPr/>
          <p:nvPr/>
        </p:nvSpPr>
        <p:spPr>
          <a:xfrm>
            <a:off x="3154094" y="4126857"/>
            <a:ext cx="1356610" cy="5621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/>
              <a:t>React</a:t>
            </a:r>
            <a:r>
              <a:rPr lang="de-DE"/>
              <a:t> /</a:t>
            </a:r>
            <a:br>
              <a:rPr lang="de-DE"/>
            </a:br>
            <a:r>
              <a:rPr lang="de-DE" err="1"/>
              <a:t>MultiReact</a:t>
            </a:r>
            <a:endParaRPr lang="de-DE"/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0A5499-193E-4C7F-8CE1-31C35466888B}"/>
              </a:ext>
            </a:extLst>
          </p:cNvPr>
          <p:cNvCxnSpPr>
            <a:cxnSpLocks/>
            <a:stCxn id="65" idx="1"/>
            <a:endCxn id="75" idx="6"/>
          </p:cNvCxnSpPr>
          <p:nvPr/>
        </p:nvCxnSpPr>
        <p:spPr>
          <a:xfrm rot="10800000" flipV="1">
            <a:off x="4515527" y="2617628"/>
            <a:ext cx="900580" cy="29274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BB63A106-FBF4-48A1-A6DC-03F04CD98EAB}"/>
              </a:ext>
            </a:extLst>
          </p:cNvPr>
          <p:cNvSpPr txBox="1"/>
          <p:nvPr/>
        </p:nvSpPr>
        <p:spPr>
          <a:xfrm>
            <a:off x="4932514" y="2416274"/>
            <a:ext cx="5357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Attack</a:t>
            </a:r>
            <a:endParaRPr lang="de-DE" sz="1050"/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667895F-D4C3-4140-BA00-DF7398AA64AA}"/>
              </a:ext>
            </a:extLst>
          </p:cNvPr>
          <p:cNvCxnSpPr>
            <a:stCxn id="77" idx="1"/>
            <a:endCxn id="8" idx="6"/>
          </p:cNvCxnSpPr>
          <p:nvPr/>
        </p:nvCxnSpPr>
        <p:spPr>
          <a:xfrm rot="10800000" flipV="1">
            <a:off x="2378760" y="4407922"/>
            <a:ext cx="775335" cy="1279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428A6911-0C17-4538-AFCC-4CC7ED9FA5FF}"/>
              </a:ext>
            </a:extLst>
          </p:cNvPr>
          <p:cNvCxnSpPr>
            <a:stCxn id="76" idx="2"/>
            <a:endCxn id="8" idx="6"/>
          </p:cNvCxnSpPr>
          <p:nvPr/>
        </p:nvCxnSpPr>
        <p:spPr>
          <a:xfrm rot="10800000" flipV="1">
            <a:off x="2378760" y="3311810"/>
            <a:ext cx="767457" cy="1224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C9899488-6E1F-4CA9-BE12-60ED831421F7}"/>
              </a:ext>
            </a:extLst>
          </p:cNvPr>
          <p:cNvCxnSpPr>
            <a:cxnSpLocks/>
            <a:stCxn id="77" idx="3"/>
            <a:endCxn id="75" idx="6"/>
          </p:cNvCxnSpPr>
          <p:nvPr/>
        </p:nvCxnSpPr>
        <p:spPr>
          <a:xfrm>
            <a:off x="4510704" y="4407923"/>
            <a:ext cx="4823" cy="1137189"/>
          </a:xfrm>
          <a:prstGeom prst="bentConnector3">
            <a:avLst>
              <a:gd name="adj1" fmla="val 48397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542DD89D-3430-419A-880E-2E7C83BB4A5D}"/>
              </a:ext>
            </a:extLst>
          </p:cNvPr>
          <p:cNvSpPr txBox="1"/>
          <p:nvPr/>
        </p:nvSpPr>
        <p:spPr>
          <a:xfrm>
            <a:off x="2281516" y="4617391"/>
            <a:ext cx="8322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/>
              <a:t>1 </a:t>
            </a:r>
            <a:r>
              <a:rPr lang="de-DE" sz="1050" err="1"/>
              <a:t>or</a:t>
            </a:r>
            <a:r>
              <a:rPr lang="de-DE" sz="1050"/>
              <a:t> </a:t>
            </a:r>
            <a:r>
              <a:rPr lang="de-DE" sz="1050" err="1"/>
              <a:t>more</a:t>
            </a:r>
            <a:r>
              <a:rPr lang="de-DE" sz="1050"/>
              <a:t> </a:t>
            </a:r>
          </a:p>
          <a:p>
            <a:pPr algn="ctr"/>
            <a:r>
              <a:rPr lang="de-DE" sz="1050" err="1"/>
              <a:t>player</a:t>
            </a:r>
            <a:r>
              <a:rPr lang="de-DE" sz="1050"/>
              <a:t> &lt;1hp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B8CFDA3-F481-4C74-B172-9744830EBB07}"/>
              </a:ext>
            </a:extLst>
          </p:cNvPr>
          <p:cNvSpPr txBox="1"/>
          <p:nvPr/>
        </p:nvSpPr>
        <p:spPr>
          <a:xfrm>
            <a:off x="4368233" y="4835524"/>
            <a:ext cx="4235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err="1"/>
              <a:t>duel</a:t>
            </a:r>
            <a:endParaRPr lang="de-DE" sz="1050"/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41BEEA18-F263-4A93-A7AD-8138D02863C1}"/>
              </a:ext>
            </a:extLst>
          </p:cNvPr>
          <p:cNvCxnSpPr>
            <a:stCxn id="65" idx="2"/>
            <a:endCxn id="65" idx="3"/>
          </p:cNvCxnSpPr>
          <p:nvPr/>
        </p:nvCxnSpPr>
        <p:spPr>
          <a:xfrm rot="5400000" flipH="1" flipV="1">
            <a:off x="6293031" y="2419008"/>
            <a:ext cx="281065" cy="678305"/>
          </a:xfrm>
          <a:prstGeom prst="bentConnector4">
            <a:avLst>
              <a:gd name="adj1" fmla="val -81333"/>
              <a:gd name="adj2" fmla="val 1337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lipse 106">
            <a:extLst>
              <a:ext uri="{FF2B5EF4-FFF2-40B4-BE49-F238E27FC236}">
                <a16:creationId xmlns:a16="http://schemas.microsoft.com/office/drawing/2014/main" id="{2C4780AC-1A75-466C-83F0-92A4CAF3119B}"/>
              </a:ext>
            </a:extLst>
          </p:cNvPr>
          <p:cNvSpPr/>
          <p:nvPr/>
        </p:nvSpPr>
        <p:spPr>
          <a:xfrm>
            <a:off x="7558162" y="2933561"/>
            <a:ext cx="1356610" cy="5621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/>
              <a:t>Prepare</a:t>
            </a:r>
            <a:r>
              <a:rPr lang="de-DE" sz="1200"/>
              <a:t> </a:t>
            </a:r>
            <a:r>
              <a:rPr lang="de-DE" sz="1200" err="1"/>
              <a:t>Selection</a:t>
            </a:r>
            <a:endParaRPr lang="de-DE" sz="1200"/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2B8A5EC0-6DD2-4D6A-93D3-9D31AB45B12A}"/>
              </a:ext>
            </a:extLst>
          </p:cNvPr>
          <p:cNvSpPr/>
          <p:nvPr/>
        </p:nvSpPr>
        <p:spPr>
          <a:xfrm>
            <a:off x="7558162" y="3911364"/>
            <a:ext cx="1356610" cy="5621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Select Card</a:t>
            </a:r>
          </a:p>
        </p:txBody>
      </p:sp>
      <p:cxnSp>
        <p:nvCxnSpPr>
          <p:cNvPr id="110" name="Verbinder: gewinkelt 109">
            <a:extLst>
              <a:ext uri="{FF2B5EF4-FFF2-40B4-BE49-F238E27FC236}">
                <a16:creationId xmlns:a16="http://schemas.microsoft.com/office/drawing/2014/main" id="{776A8931-7FBE-4C27-AEF1-BB7A4E14F2AD}"/>
              </a:ext>
            </a:extLst>
          </p:cNvPr>
          <p:cNvCxnSpPr>
            <a:cxnSpLocks/>
            <a:stCxn id="65" idx="2"/>
            <a:endCxn id="107" idx="2"/>
          </p:cNvCxnSpPr>
          <p:nvPr/>
        </p:nvCxnSpPr>
        <p:spPr>
          <a:xfrm rot="16200000" flipH="1">
            <a:off x="6668320" y="2324785"/>
            <a:ext cx="315934" cy="1463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A11F1192-0AB6-4122-8644-CCEA88B8AF5D}"/>
              </a:ext>
            </a:extLst>
          </p:cNvPr>
          <p:cNvSpPr txBox="1"/>
          <p:nvPr/>
        </p:nvSpPr>
        <p:spPr>
          <a:xfrm>
            <a:off x="6186064" y="3167380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General Store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DB954CC-3922-4E78-854F-9D04D6BECB90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8236467" y="3495692"/>
            <a:ext cx="0" cy="415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8D3C7A08-A1BB-49DA-A7A6-959DAF80FFC4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V="1">
            <a:off x="8914772" y="3214627"/>
            <a:ext cx="12700" cy="977803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C554994C-9837-40F8-99A1-DBA491D14FE0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 flipV="1">
            <a:off x="1700455" y="445957"/>
            <a:ext cx="3717241" cy="4370943"/>
          </a:xfrm>
          <a:prstGeom prst="bentConnector4">
            <a:avLst>
              <a:gd name="adj1" fmla="val 141321"/>
              <a:gd name="adj2" fmla="val 1052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FFF3627A-249F-4D46-B83C-7E4517D4D9E2}"/>
              </a:ext>
            </a:extLst>
          </p:cNvPr>
          <p:cNvCxnSpPr>
            <a:stCxn id="8" idx="2"/>
            <a:endCxn id="16" idx="2"/>
          </p:cNvCxnSpPr>
          <p:nvPr/>
        </p:nvCxnSpPr>
        <p:spPr>
          <a:xfrm rot="10800000">
            <a:off x="1015801" y="1693216"/>
            <a:ext cx="6349" cy="2842620"/>
          </a:xfrm>
          <a:prstGeom prst="bentConnector3">
            <a:avLst>
              <a:gd name="adj1" fmla="val 106616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F9AC10E-2B5C-44D3-A80C-C12D71FA7F7A}"/>
              </a:ext>
            </a:extLst>
          </p:cNvPr>
          <p:cNvCxnSpPr>
            <a:stCxn id="8" idx="0"/>
            <a:endCxn id="13" idx="4"/>
          </p:cNvCxnSpPr>
          <p:nvPr/>
        </p:nvCxnSpPr>
        <p:spPr>
          <a:xfrm flipH="1" flipV="1">
            <a:off x="1698055" y="3839390"/>
            <a:ext cx="2399" cy="415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62FF3979-D154-4251-BB40-264F1500AD7C}"/>
              </a:ext>
            </a:extLst>
          </p:cNvPr>
          <p:cNvCxnSpPr>
            <a:stCxn id="13" idx="0"/>
            <a:endCxn id="18" idx="2"/>
          </p:cNvCxnSpPr>
          <p:nvPr/>
        </p:nvCxnSpPr>
        <p:spPr>
          <a:xfrm flipH="1" flipV="1">
            <a:off x="1697250" y="3039367"/>
            <a:ext cx="805" cy="23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DD5BF958-59EE-4798-832E-07D982F67150}"/>
              </a:ext>
            </a:extLst>
          </p:cNvPr>
          <p:cNvCxnSpPr>
            <a:stCxn id="18" idx="0"/>
            <a:endCxn id="16" idx="4"/>
          </p:cNvCxnSpPr>
          <p:nvPr/>
        </p:nvCxnSpPr>
        <p:spPr>
          <a:xfrm flipH="1" flipV="1">
            <a:off x="1694105" y="1974281"/>
            <a:ext cx="3145" cy="502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Verbinder: gewinkelt 169">
            <a:extLst>
              <a:ext uri="{FF2B5EF4-FFF2-40B4-BE49-F238E27FC236}">
                <a16:creationId xmlns:a16="http://schemas.microsoft.com/office/drawing/2014/main" id="{875DA23E-FE00-40BE-AEA9-B35739BDF1F7}"/>
              </a:ext>
            </a:extLst>
          </p:cNvPr>
          <p:cNvCxnSpPr>
            <a:cxnSpLocks/>
            <a:stCxn id="107" idx="1"/>
            <a:endCxn id="65" idx="3"/>
          </p:cNvCxnSpPr>
          <p:nvPr/>
        </p:nvCxnSpPr>
        <p:spPr>
          <a:xfrm rot="16200000" flipV="1">
            <a:off x="7065648" y="2324698"/>
            <a:ext cx="398255" cy="9841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B899557D-BCFC-4F36-96BF-1A35D3ED8F09}"/>
              </a:ext>
            </a:extLst>
          </p:cNvPr>
          <p:cNvCxnSpPr>
            <a:stCxn id="75" idx="0"/>
            <a:endCxn id="77" idx="2"/>
          </p:cNvCxnSpPr>
          <p:nvPr/>
        </p:nvCxnSpPr>
        <p:spPr>
          <a:xfrm flipH="1" flipV="1">
            <a:off x="3832399" y="4688988"/>
            <a:ext cx="4823" cy="575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491752D6-EFB9-4BDC-AF43-4D621804C7E5}"/>
              </a:ext>
            </a:extLst>
          </p:cNvPr>
          <p:cNvCxnSpPr>
            <a:stCxn id="77" idx="0"/>
            <a:endCxn id="76" idx="4"/>
          </p:cNvCxnSpPr>
          <p:nvPr/>
        </p:nvCxnSpPr>
        <p:spPr>
          <a:xfrm flipH="1" flipV="1">
            <a:off x="3824521" y="3592875"/>
            <a:ext cx="7878" cy="53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Verbinder: gewinkelt 201">
            <a:extLst>
              <a:ext uri="{FF2B5EF4-FFF2-40B4-BE49-F238E27FC236}">
                <a16:creationId xmlns:a16="http://schemas.microsoft.com/office/drawing/2014/main" id="{0B1E919E-F296-4549-8D29-1538A32738EF}"/>
              </a:ext>
            </a:extLst>
          </p:cNvPr>
          <p:cNvCxnSpPr>
            <a:stCxn id="76" idx="0"/>
            <a:endCxn id="65" idx="0"/>
          </p:cNvCxnSpPr>
          <p:nvPr/>
        </p:nvCxnSpPr>
        <p:spPr>
          <a:xfrm rot="5400000" flipH="1" flipV="1">
            <a:off x="4612375" y="1548708"/>
            <a:ext cx="694182" cy="2269891"/>
          </a:xfrm>
          <a:prstGeom prst="bentConnector3">
            <a:avLst>
              <a:gd name="adj1" fmla="val 132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D317FBC0-6D62-48A4-A396-3C652F193417}"/>
              </a:ext>
            </a:extLst>
          </p:cNvPr>
          <p:cNvCxnSpPr>
            <a:stCxn id="65" idx="2"/>
            <a:endCxn id="8" idx="4"/>
          </p:cNvCxnSpPr>
          <p:nvPr/>
        </p:nvCxnSpPr>
        <p:spPr>
          <a:xfrm rot="5400000">
            <a:off x="2938329" y="1660818"/>
            <a:ext cx="1918208" cy="4393958"/>
          </a:xfrm>
          <a:prstGeom prst="bentConnector3">
            <a:avLst>
              <a:gd name="adj1" fmla="val 1802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feld 209">
            <a:extLst>
              <a:ext uri="{FF2B5EF4-FFF2-40B4-BE49-F238E27FC236}">
                <a16:creationId xmlns:a16="http://schemas.microsoft.com/office/drawing/2014/main" id="{B9339D53-BEAB-4527-BAB3-B1720DE79BB5}"/>
              </a:ext>
            </a:extLst>
          </p:cNvPr>
          <p:cNvSpPr txBox="1"/>
          <p:nvPr/>
        </p:nvSpPr>
        <p:spPr>
          <a:xfrm>
            <a:off x="1845445" y="6133119"/>
            <a:ext cx="2930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Attack with no possible reaction reducing hp to &lt;1</a:t>
            </a:r>
          </a:p>
        </p:txBody>
      </p:sp>
      <p:cxnSp>
        <p:nvCxnSpPr>
          <p:cNvPr id="212" name="Verbinder: gewinkelt 211">
            <a:extLst>
              <a:ext uri="{FF2B5EF4-FFF2-40B4-BE49-F238E27FC236}">
                <a16:creationId xmlns:a16="http://schemas.microsoft.com/office/drawing/2014/main" id="{8C5BCC74-7054-47F2-97F4-BB0D795E94D9}"/>
              </a:ext>
            </a:extLst>
          </p:cNvPr>
          <p:cNvCxnSpPr>
            <a:cxnSpLocks/>
            <a:stCxn id="16" idx="5"/>
            <a:endCxn id="65" idx="0"/>
          </p:cNvCxnSpPr>
          <p:nvPr/>
        </p:nvCxnSpPr>
        <p:spPr>
          <a:xfrm rot="16200000" flipH="1">
            <a:off x="3911774" y="153923"/>
            <a:ext cx="444603" cy="3920673"/>
          </a:xfrm>
          <a:prstGeom prst="bentConnector3">
            <a:avLst>
              <a:gd name="adj1" fmla="val 20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mit Pfeil 214">
            <a:extLst>
              <a:ext uri="{FF2B5EF4-FFF2-40B4-BE49-F238E27FC236}">
                <a16:creationId xmlns:a16="http://schemas.microsoft.com/office/drawing/2014/main" id="{CAFE73A6-C7F6-4D30-9B3A-73839753B305}"/>
              </a:ext>
            </a:extLst>
          </p:cNvPr>
          <p:cNvCxnSpPr>
            <a:stCxn id="6" idx="4"/>
            <a:endCxn id="44" idx="0"/>
          </p:cNvCxnSpPr>
          <p:nvPr/>
        </p:nvCxnSpPr>
        <p:spPr>
          <a:xfrm>
            <a:off x="6096000" y="727023"/>
            <a:ext cx="0" cy="431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6423717B-01F1-462D-AB6F-2E48D07EA151}"/>
              </a:ext>
            </a:extLst>
          </p:cNvPr>
          <p:cNvCxnSpPr>
            <a:stCxn id="16" idx="7"/>
            <a:endCxn id="44" idx="2"/>
          </p:cNvCxnSpPr>
          <p:nvPr/>
        </p:nvCxnSpPr>
        <p:spPr>
          <a:xfrm flipV="1">
            <a:off x="2173739" y="1439682"/>
            <a:ext cx="3243956" cy="54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CA62B4A8-23E1-4D4E-BE7D-DA42302D33EA}"/>
              </a:ext>
            </a:extLst>
          </p:cNvPr>
          <p:cNvCxnSpPr>
            <a:stCxn id="16" idx="0"/>
            <a:endCxn id="6" idx="3"/>
          </p:cNvCxnSpPr>
          <p:nvPr/>
        </p:nvCxnSpPr>
        <p:spPr>
          <a:xfrm flipV="1">
            <a:off x="1694105" y="644701"/>
            <a:ext cx="3922261" cy="76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feld 224">
            <a:extLst>
              <a:ext uri="{FF2B5EF4-FFF2-40B4-BE49-F238E27FC236}">
                <a16:creationId xmlns:a16="http://schemas.microsoft.com/office/drawing/2014/main" id="{15FAF31B-6DE9-461F-A9AA-D90D02499619}"/>
              </a:ext>
            </a:extLst>
          </p:cNvPr>
          <p:cNvSpPr txBox="1"/>
          <p:nvPr/>
        </p:nvSpPr>
        <p:spPr>
          <a:xfrm>
            <a:off x="3733800" y="1256801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Dynamite exploded</a:t>
            </a:r>
            <a:br>
              <a:rPr lang="de-DE" sz="1050"/>
            </a:br>
            <a:r>
              <a:rPr lang="de-DE" sz="1050"/>
              <a:t>without killing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2F05690E-F8F8-4862-9A34-88D8F893BA9D}"/>
              </a:ext>
            </a:extLst>
          </p:cNvPr>
          <p:cNvSpPr txBox="1"/>
          <p:nvPr/>
        </p:nvSpPr>
        <p:spPr>
          <a:xfrm>
            <a:off x="2680257" y="874239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600000"/>
              </a:camera>
              <a:lightRig rig="threePt" dir="t"/>
            </a:scene3d>
          </a:bodyPr>
          <a:lstStyle/>
          <a:p>
            <a:r>
              <a:rPr lang="de-DE" sz="1050"/>
              <a:t>Current player was killed</a:t>
            </a:r>
          </a:p>
        </p:txBody>
      </p:sp>
      <p:cxnSp>
        <p:nvCxnSpPr>
          <p:cNvPr id="236" name="Verbinder: gewinkelt 235">
            <a:extLst>
              <a:ext uri="{FF2B5EF4-FFF2-40B4-BE49-F238E27FC236}">
                <a16:creationId xmlns:a16="http://schemas.microsoft.com/office/drawing/2014/main" id="{B1E3CCEB-044C-45CE-87CB-49A242834496}"/>
              </a:ext>
            </a:extLst>
          </p:cNvPr>
          <p:cNvCxnSpPr>
            <a:stCxn id="31" idx="6"/>
            <a:endCxn id="6" idx="6"/>
          </p:cNvCxnSpPr>
          <p:nvPr/>
        </p:nvCxnSpPr>
        <p:spPr>
          <a:xfrm flipH="1" flipV="1">
            <a:off x="6774305" y="445958"/>
            <a:ext cx="3307080" cy="5660012"/>
          </a:xfrm>
          <a:prstGeom prst="bentConnector3">
            <a:avLst>
              <a:gd name="adj1" fmla="val -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Verbinder: gewinkelt 237">
            <a:extLst>
              <a:ext uri="{FF2B5EF4-FFF2-40B4-BE49-F238E27FC236}">
                <a16:creationId xmlns:a16="http://schemas.microsoft.com/office/drawing/2014/main" id="{AFED6617-8BC4-4C9E-923C-30FB52967C19}"/>
              </a:ext>
            </a:extLst>
          </p:cNvPr>
          <p:cNvCxnSpPr>
            <a:cxnSpLocks/>
            <a:stCxn id="65" idx="2"/>
            <a:endCxn id="239" idx="2"/>
          </p:cNvCxnSpPr>
          <p:nvPr/>
        </p:nvCxnSpPr>
        <p:spPr>
          <a:xfrm rot="16200000" flipH="1">
            <a:off x="4883858" y="4109246"/>
            <a:ext cx="3206552" cy="7854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Ellipse 238">
            <a:extLst>
              <a:ext uri="{FF2B5EF4-FFF2-40B4-BE49-F238E27FC236}">
                <a16:creationId xmlns:a16="http://schemas.microsoft.com/office/drawing/2014/main" id="{6C9792DB-DD4F-46FC-BD8D-3DBB55D41CF3}"/>
              </a:ext>
            </a:extLst>
          </p:cNvPr>
          <p:cNvSpPr/>
          <p:nvPr/>
        </p:nvSpPr>
        <p:spPr>
          <a:xfrm>
            <a:off x="6879857" y="5824179"/>
            <a:ext cx="1356610" cy="562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 of Turn</a:t>
            </a:r>
          </a:p>
        </p:txBody>
      </p:sp>
      <p:cxnSp>
        <p:nvCxnSpPr>
          <p:cNvPr id="242" name="Gerade Verbindung mit Pfeil 241">
            <a:extLst>
              <a:ext uri="{FF2B5EF4-FFF2-40B4-BE49-F238E27FC236}">
                <a16:creationId xmlns:a16="http://schemas.microsoft.com/office/drawing/2014/main" id="{B163AC41-8BF1-48F7-899C-9AF6A78096ED}"/>
              </a:ext>
            </a:extLst>
          </p:cNvPr>
          <p:cNvCxnSpPr>
            <a:stCxn id="239" idx="6"/>
            <a:endCxn id="31" idx="2"/>
          </p:cNvCxnSpPr>
          <p:nvPr/>
        </p:nvCxnSpPr>
        <p:spPr>
          <a:xfrm>
            <a:off x="8236467" y="6105245"/>
            <a:ext cx="488308" cy="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: abgerundete Ecken 242">
            <a:extLst>
              <a:ext uri="{FF2B5EF4-FFF2-40B4-BE49-F238E27FC236}">
                <a16:creationId xmlns:a16="http://schemas.microsoft.com/office/drawing/2014/main" id="{5CE5B62F-4B46-461C-AC19-7E20F8687103}"/>
              </a:ext>
            </a:extLst>
          </p:cNvPr>
          <p:cNvSpPr/>
          <p:nvPr/>
        </p:nvSpPr>
        <p:spPr>
          <a:xfrm>
            <a:off x="6878267" y="4976517"/>
            <a:ext cx="1356610" cy="562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Discard</a:t>
            </a:r>
            <a:br>
              <a:rPr lang="de-DE"/>
            </a:br>
            <a:r>
              <a:rPr lang="de-DE"/>
              <a:t>Excess</a:t>
            </a:r>
          </a:p>
        </p:txBody>
      </p: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D417D88A-F40F-406C-97B2-466ABA62144C}"/>
              </a:ext>
            </a:extLst>
          </p:cNvPr>
          <p:cNvCxnSpPr>
            <a:cxnSpLocks/>
            <a:stCxn id="65" idx="2"/>
            <a:endCxn id="243" idx="1"/>
          </p:cNvCxnSpPr>
          <p:nvPr/>
        </p:nvCxnSpPr>
        <p:spPr>
          <a:xfrm rot="16200000" flipH="1">
            <a:off x="5306894" y="3686210"/>
            <a:ext cx="2358890" cy="7838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DFAB90B-AA2F-4338-A061-B8F4736F3BEE}"/>
              </a:ext>
            </a:extLst>
          </p:cNvPr>
          <p:cNvCxnSpPr>
            <a:cxnSpLocks/>
            <a:stCxn id="243" idx="2"/>
            <a:endCxn id="239" idx="0"/>
          </p:cNvCxnSpPr>
          <p:nvPr/>
        </p:nvCxnSpPr>
        <p:spPr>
          <a:xfrm>
            <a:off x="7556572" y="5538648"/>
            <a:ext cx="1590" cy="285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Verbinder: gewinkelt 260">
            <a:extLst>
              <a:ext uri="{FF2B5EF4-FFF2-40B4-BE49-F238E27FC236}">
                <a16:creationId xmlns:a16="http://schemas.microsoft.com/office/drawing/2014/main" id="{322F5D9C-06C0-462C-AE82-7D4ADD27D6BC}"/>
              </a:ext>
            </a:extLst>
          </p:cNvPr>
          <p:cNvCxnSpPr>
            <a:cxnSpLocks/>
            <a:stCxn id="44" idx="5"/>
            <a:endCxn id="107" idx="0"/>
          </p:cNvCxnSpPr>
          <p:nvPr/>
        </p:nvCxnSpPr>
        <p:spPr>
          <a:xfrm rot="16200000" flipH="1">
            <a:off x="6758482" y="1455576"/>
            <a:ext cx="1295136" cy="1660833"/>
          </a:xfrm>
          <a:prstGeom prst="bentConnector3">
            <a:avLst>
              <a:gd name="adj1" fmla="val 5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feld 264">
            <a:extLst>
              <a:ext uri="{FF2B5EF4-FFF2-40B4-BE49-F238E27FC236}">
                <a16:creationId xmlns:a16="http://schemas.microsoft.com/office/drawing/2014/main" id="{54559EA5-612C-4F7F-B924-B5333EBC933F}"/>
              </a:ext>
            </a:extLst>
          </p:cNvPr>
          <p:cNvSpPr txBox="1"/>
          <p:nvPr/>
        </p:nvSpPr>
        <p:spPr>
          <a:xfrm>
            <a:off x="6809899" y="1503590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Kit Karlson</a:t>
            </a: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D87C7C93-221D-4976-B4D5-BBDCF4B17854}"/>
              </a:ext>
            </a:extLst>
          </p:cNvPr>
          <p:cNvSpPr/>
          <p:nvPr/>
        </p:nvSpPr>
        <p:spPr>
          <a:xfrm>
            <a:off x="8455106" y="1409838"/>
            <a:ext cx="536494" cy="2539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Select Card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98084D5E-001A-443C-B412-657958EC87D4}"/>
              </a:ext>
            </a:extLst>
          </p:cNvPr>
          <p:cNvSpPr/>
          <p:nvPr/>
        </p:nvSpPr>
        <p:spPr>
          <a:xfrm>
            <a:off x="8310663" y="725452"/>
            <a:ext cx="814453" cy="3783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err="1"/>
              <a:t>Prepare</a:t>
            </a:r>
            <a:r>
              <a:rPr lang="de-DE" sz="800"/>
              <a:t> </a:t>
            </a:r>
            <a:r>
              <a:rPr lang="de-DE" sz="800" err="1"/>
              <a:t>Selection</a:t>
            </a:r>
            <a:endParaRPr lang="de-DE" sz="800"/>
          </a:p>
        </p:txBody>
      </p:sp>
      <p:cxnSp>
        <p:nvCxnSpPr>
          <p:cNvPr id="294" name="Verbinder: gewinkelt 293">
            <a:extLst>
              <a:ext uri="{FF2B5EF4-FFF2-40B4-BE49-F238E27FC236}">
                <a16:creationId xmlns:a16="http://schemas.microsoft.com/office/drawing/2014/main" id="{55606926-5F1E-44F8-9630-D7D30879105D}"/>
              </a:ext>
            </a:extLst>
          </p:cNvPr>
          <p:cNvCxnSpPr>
            <a:cxnSpLocks/>
            <a:stCxn id="6" idx="5"/>
            <a:endCxn id="292" idx="2"/>
          </p:cNvCxnSpPr>
          <p:nvPr/>
        </p:nvCxnSpPr>
        <p:spPr>
          <a:xfrm rot="16200000" flipH="1">
            <a:off x="7308178" y="-87844"/>
            <a:ext cx="269940" cy="17350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FE496E4D-FF8D-4606-86C1-C0526013C79C}"/>
              </a:ext>
            </a:extLst>
          </p:cNvPr>
          <p:cNvCxnSpPr>
            <a:cxnSpLocks/>
            <a:stCxn id="292" idx="4"/>
            <a:endCxn id="291" idx="0"/>
          </p:cNvCxnSpPr>
          <p:nvPr/>
        </p:nvCxnSpPr>
        <p:spPr>
          <a:xfrm>
            <a:off x="8717890" y="1103830"/>
            <a:ext cx="5463" cy="306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Verbinder: gewinkelt 299">
            <a:extLst>
              <a:ext uri="{FF2B5EF4-FFF2-40B4-BE49-F238E27FC236}">
                <a16:creationId xmlns:a16="http://schemas.microsoft.com/office/drawing/2014/main" id="{8AE9012E-5575-49B2-B9B4-2BC90CDE592F}"/>
              </a:ext>
            </a:extLst>
          </p:cNvPr>
          <p:cNvCxnSpPr>
            <a:stCxn id="291" idx="3"/>
            <a:endCxn id="31" idx="0"/>
          </p:cNvCxnSpPr>
          <p:nvPr/>
        </p:nvCxnSpPr>
        <p:spPr>
          <a:xfrm>
            <a:off x="8991600" y="1536796"/>
            <a:ext cx="411480" cy="42881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Verbinder: gewinkelt 310">
            <a:extLst>
              <a:ext uri="{FF2B5EF4-FFF2-40B4-BE49-F238E27FC236}">
                <a16:creationId xmlns:a16="http://schemas.microsoft.com/office/drawing/2014/main" id="{65CA7B01-29AE-4DAB-BAC0-C18452A9E814}"/>
              </a:ext>
            </a:extLst>
          </p:cNvPr>
          <p:cNvCxnSpPr>
            <a:stCxn id="291" idx="1"/>
            <a:endCxn id="44" idx="0"/>
          </p:cNvCxnSpPr>
          <p:nvPr/>
        </p:nvCxnSpPr>
        <p:spPr>
          <a:xfrm rot="10800000">
            <a:off x="6096000" y="1158616"/>
            <a:ext cx="2359106" cy="378180"/>
          </a:xfrm>
          <a:prstGeom prst="bentConnector4">
            <a:avLst>
              <a:gd name="adj1" fmla="val 35624"/>
              <a:gd name="adj2" fmla="val 136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feld 314">
            <a:extLst>
              <a:ext uri="{FF2B5EF4-FFF2-40B4-BE49-F238E27FC236}">
                <a16:creationId xmlns:a16="http://schemas.microsoft.com/office/drawing/2014/main" id="{D33436E9-E1D1-4736-A5C9-4E023AD38A20}"/>
              </a:ext>
            </a:extLst>
          </p:cNvPr>
          <p:cNvSpPr txBox="1"/>
          <p:nvPr/>
        </p:nvSpPr>
        <p:spPr>
          <a:xfrm>
            <a:off x="7780020" y="1067175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/>
              <a:t>Lucky Duke</a:t>
            </a: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B29257B-A65D-4316-BAE0-AC2F1B304295}"/>
              </a:ext>
            </a:extLst>
          </p:cNvPr>
          <p:cNvSpPr/>
          <p:nvPr/>
        </p:nvSpPr>
        <p:spPr>
          <a:xfrm>
            <a:off x="346594" y="658139"/>
            <a:ext cx="914400" cy="751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End</a:t>
            </a:r>
          </a:p>
          <a:p>
            <a:pPr algn="ctr"/>
            <a:r>
              <a:rPr lang="de-DE" sz="1200"/>
              <a:t>Of</a:t>
            </a:r>
          </a:p>
          <a:p>
            <a:pPr algn="ctr"/>
            <a:r>
              <a:rPr lang="de-DE" sz="1200"/>
              <a:t>Game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8327D29-DDF0-43D4-9E1A-C8C5992F86F0}"/>
              </a:ext>
            </a:extLst>
          </p:cNvPr>
          <p:cNvCxnSpPr>
            <a:stCxn id="16" idx="1"/>
            <a:endCxn id="316" idx="5"/>
          </p:cNvCxnSpPr>
          <p:nvPr/>
        </p:nvCxnSpPr>
        <p:spPr>
          <a:xfrm flipH="1" flipV="1">
            <a:off x="1127083" y="1299754"/>
            <a:ext cx="87388" cy="194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feld 320">
            <a:extLst>
              <a:ext uri="{FF2B5EF4-FFF2-40B4-BE49-F238E27FC236}">
                <a16:creationId xmlns:a16="http://schemas.microsoft.com/office/drawing/2014/main" id="{17FA55E5-5CE3-4172-8856-0C1707342C69}"/>
              </a:ext>
            </a:extLst>
          </p:cNvPr>
          <p:cNvSpPr txBox="1"/>
          <p:nvPr/>
        </p:nvSpPr>
        <p:spPr>
          <a:xfrm>
            <a:off x="127698" y="5642417"/>
            <a:ext cx="141429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/>
              <a:t>*every Rectangle </a:t>
            </a:r>
            <a:br>
              <a:rPr lang="de-DE" sz="1200"/>
            </a:br>
            <a:r>
              <a:rPr lang="de-DE" sz="1200"/>
              <a:t>can lead here in </a:t>
            </a:r>
            <a:br>
              <a:rPr lang="de-DE" sz="1200"/>
            </a:br>
            <a:r>
              <a:rPr lang="de-DE" sz="1200"/>
              <a:t>case of zombie turn</a:t>
            </a:r>
          </a:p>
        </p:txBody>
      </p:sp>
    </p:spTree>
    <p:extLst>
      <p:ext uri="{BB962C8B-B14F-4D97-AF65-F5344CB8AC3E}">
        <p14:creationId xmlns:p14="http://schemas.microsoft.com/office/powerpoint/2010/main" val="18622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8731E-1B0A-48A0-BDDE-ECC33FB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What happens where?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18A4F-5BD9-4B3C-9A43-190F366C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Elimination:</a:t>
            </a:r>
            <a:br>
              <a:rPr lang="de-DE"/>
            </a:br>
            <a:r>
              <a:rPr lang="de-DE" sz="2000"/>
              <a:t>The ‘Eliminate‘ state only checks if the player(s) can (or pretend to be able to) play beer. </a:t>
            </a:r>
            <a:br>
              <a:rPr lang="de-DE" sz="2000"/>
            </a:br>
            <a:r>
              <a:rPr lang="de-DE" sz="2000"/>
              <a:t>The actual Elimination always happens in the End Reaction State!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7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38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What happens where?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Stuber</dc:creator>
  <cp:lastModifiedBy>Jens Stuber</cp:lastModifiedBy>
  <cp:revision>15</cp:revision>
  <dcterms:created xsi:type="dcterms:W3CDTF">2020-09-25T10:13:12Z</dcterms:created>
  <dcterms:modified xsi:type="dcterms:W3CDTF">2020-09-25T13:19:48Z</dcterms:modified>
</cp:coreProperties>
</file>