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Fiji 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Chloe Singer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World Bank Development Indicators (WDI)</a:t>
            </a:r>
            <a:r>
              <a:rPr/>
              <a:t>: Comprehensive economic and population data.</a:t>
            </a:r>
          </a:p>
          <a:p>
            <a:pPr lvl="0"/>
            <a:r>
              <a:rPr b="1"/>
              <a:t>Fiji Bureau of Statistics</a:t>
            </a:r>
            <a:r>
              <a:rPr/>
              <a:t>: Visitor trends and demographic insights.</a:t>
            </a:r>
          </a:p>
          <a:p>
            <a:pPr lvl="0"/>
            <a:r>
              <a:rPr b="1"/>
              <a:t>Tourism Fiji Reports</a:t>
            </a:r>
            <a:r>
              <a:rPr/>
              <a:t>: Strategic direction and performance of the tourism sector.</a:t>
            </a:r>
          </a:p>
          <a:p>
            <a:pPr lvl="0" indent="0" marL="0">
              <a:buNone/>
            </a:pPr>
            <a:r>
              <a:rPr/>
              <a:t>```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Fiji, an archipelago of over 330 islands in the South Pacific, is a cultural and economic hub of the region. Known for its stunning natural beauty, Fiji also plays a pivotal role in regional trade and tourism. This presentation delves into Fiji’s economic indicators, population trends, visitor statistics, and competitive position among Pacific Island states.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Key Facts About Fiji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Location</a:t>
            </a:r>
            <a:r>
              <a:rPr/>
              <a:t>: Fiji is situated in the South Pacific, northeast of New Zealand.</a:t>
            </a:r>
          </a:p>
          <a:p>
            <a:pPr lvl="0"/>
            <a:r>
              <a:rPr b="1"/>
              <a:t>Population</a:t>
            </a:r>
            <a:r>
              <a:rPr/>
              <a:t>: Approximately 900,000, characterized by a diverse mix of indigenous Fijians, Indo-Fijians, and other ethnic groups.</a:t>
            </a:r>
          </a:p>
          <a:p>
            <a:pPr lvl="0"/>
            <a:r>
              <a:rPr b="1"/>
              <a:t>Government</a:t>
            </a:r>
            <a:r>
              <a:rPr/>
              <a:t>: Parliamentary democracy with a strong emphasis on inclusivity.</a:t>
            </a:r>
          </a:p>
          <a:p>
            <a:pPr lvl="0"/>
            <a:r>
              <a:rPr b="1"/>
              <a:t>Economy</a:t>
            </a:r>
            <a:r>
              <a:rPr/>
              <a:t>:</a:t>
            </a:r>
          </a:p>
          <a:p>
            <a:pPr lvl="1"/>
            <a:r>
              <a:rPr/>
              <a:t>Tourism accounts for over 40% of GDP.</a:t>
            </a:r>
          </a:p>
          <a:p>
            <a:pPr lvl="1"/>
            <a:r>
              <a:rPr/>
              <a:t>Agriculture (primarily sugarcane) and remittances play key roles.</a:t>
            </a:r>
          </a:p>
          <a:p>
            <a:pPr lvl="1"/>
            <a:r>
              <a:rPr/>
              <a:t>Emerging focus on renewable energy and sustainable tourism.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3: Economic Trends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GDP Trends</a:t>
            </a:r>
          </a:p>
          <a:p>
            <a:pPr lvl="0" indent="0" marL="0">
              <a:buNone/>
            </a:pPr>
            <a:r>
              <a:rPr/>
              <a:t>Fiji’s GDP has shown steady growth over the years, with significant contributions from tourism and exports. Efforts to diversify the economy are ongoing.</a:t>
            </a:r>
          </a:p>
        </p:txBody>
      </p:sp>
      <p:pic>
        <p:nvPicPr>
          <p:cNvPr descr="Final-Presentation_files/figure-pptx/gdp-tren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 Trends</a:t>
            </a:r>
          </a:p>
          <a:p>
            <a:pPr lvl="0" indent="0" marL="0">
              <a:buNone/>
            </a:pPr>
            <a:r>
              <a:rPr/>
              <a:t>Fiji’s population growth reflects increasing urbanization and improvements in healthcare. The government aims to balance urban expansion with environmental sustainability.</a:t>
            </a:r>
          </a:p>
        </p:txBody>
      </p:sp>
      <p:pic>
        <p:nvPicPr>
          <p:cNvPr descr="Final-Presentation_files/figure-pptx/population-tren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4: Visitor Statistics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Tourism remains the backbone of Fiji’s economy. Visitor numbers peaked pre-pandemic and are recovering rapidly as global travel resumes.</a:t>
            </a:r>
          </a:p>
          <a:p>
            <a:pPr lvl="0"/>
            <a:r>
              <a:rPr b="1"/>
              <a:t>Key Markets</a:t>
            </a:r>
            <a:r>
              <a:rPr/>
              <a:t>: Australia, New Zealand, and the United States.</a:t>
            </a:r>
          </a:p>
          <a:p>
            <a:pPr lvl="0"/>
            <a:r>
              <a:rPr b="1"/>
              <a:t>Trends</a:t>
            </a:r>
            <a:r>
              <a:rPr/>
              <a:t>: Growing interest in eco-tourism and cultural tourism.</a:t>
            </a:r>
          </a:p>
        </p:txBody>
      </p:sp>
      <p:pic>
        <p:nvPicPr>
          <p:cNvPr descr="Final-Presentation_files/figure-pptx/visitor-tren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5: Comparison with Other Island States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Fiji outperforms many Pacific Island states in GDP, infrastructure, and tourism development. However, challenges such as climate vulnerability and reliance on external markets persist.</a:t>
            </a:r>
          </a:p>
        </p:txBody>
      </p:sp>
      <p:pic>
        <p:nvPicPr>
          <p:cNvPr descr="Final-Presentation_files/figure-pptx/comparis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Strengths</a:t>
            </a:r>
            <a:r>
              <a:rPr/>
              <a:t>:</a:t>
            </a:r>
          </a:p>
          <a:p>
            <a:pPr lvl="1"/>
            <a:r>
              <a:rPr/>
              <a:t>World-class tourism infrastructure.</a:t>
            </a:r>
          </a:p>
          <a:p>
            <a:pPr lvl="1"/>
            <a:r>
              <a:rPr/>
              <a:t>Abundant natural resources.</a:t>
            </a:r>
          </a:p>
          <a:p>
            <a:pPr lvl="1"/>
            <a:r>
              <a:rPr/>
              <a:t>Strong cultural identity and heritage.</a:t>
            </a:r>
          </a:p>
          <a:p>
            <a:pPr lvl="0"/>
            <a:r>
              <a:rPr b="1"/>
              <a:t>Weaknesses</a:t>
            </a:r>
            <a:r>
              <a:rPr/>
              <a:t>:</a:t>
            </a:r>
          </a:p>
          <a:p>
            <a:pPr lvl="1"/>
            <a:r>
              <a:rPr/>
              <a:t>Overdependence on tourism.</a:t>
            </a:r>
          </a:p>
          <a:p>
            <a:pPr lvl="1"/>
            <a:r>
              <a:rPr/>
              <a:t>Limited diversification in exports.</a:t>
            </a:r>
          </a:p>
          <a:p>
            <a:pPr lvl="0"/>
            <a:r>
              <a:rPr b="1"/>
              <a:t>Opportunities</a:t>
            </a:r>
            <a:r>
              <a:rPr/>
              <a:t>:</a:t>
            </a:r>
          </a:p>
          <a:p>
            <a:pPr lvl="1"/>
            <a:r>
              <a:rPr/>
              <a:t>Expansion into renewable energy.</a:t>
            </a:r>
          </a:p>
          <a:p>
            <a:pPr lvl="1"/>
            <a:r>
              <a:rPr/>
              <a:t>Growth in eco-tourism and high-end hospitality sectors.</a:t>
            </a:r>
          </a:p>
          <a:p>
            <a:pPr lvl="0"/>
            <a:r>
              <a:rPr b="1"/>
              <a:t>Threats</a:t>
            </a:r>
            <a:r>
              <a:rPr/>
              <a:t>:</a:t>
            </a:r>
          </a:p>
          <a:p>
            <a:pPr lvl="1"/>
            <a:r>
              <a:rPr/>
              <a:t>Climate change impacts, particularly rising sea levels.</a:t>
            </a:r>
          </a:p>
          <a:p>
            <a:pPr lvl="1"/>
            <a:r>
              <a:rPr/>
              <a:t>Global economic fluctuations affecting key industries.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Fiji exemplifies resilience and adaptability in a rapidly changing global environment. With strategic investments in sustainable industries and infrastructure, Fiji can secure long-term growth while preserving its natural beauty and cultural legacy.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Fiji Final Presentation</dc:title>
  <dc:creator>Chloe Singer</dc:creator>
  <cp:keywords/>
  <dcterms:created xsi:type="dcterms:W3CDTF">2024-12-20T04:23:04Z</dcterms:created>
  <dcterms:modified xsi:type="dcterms:W3CDTF">2024-12-20T04:23:04Z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2024-12-20</vt:lpwstr>
  </property>
  <property fmtid="{D5CDD505-2E9C-101B-9397-08002B2CF9AE}" pid="4" name="output">
    <vt:lpwstr/>
  </property>
</Properties>
</file>