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09" r:id="rId7"/>
    <p:sldId id="389" r:id="rId8"/>
    <p:sldId id="391" r:id="rId9"/>
    <p:sldId id="408" r:id="rId10"/>
    <p:sldId id="411" r:id="rId11"/>
    <p:sldId id="407" r:id="rId12"/>
    <p:sldId id="412" r:id="rId13"/>
    <p:sldId id="406" r:id="rId14"/>
    <p:sldId id="405" r:id="rId15"/>
    <p:sldId id="413" r:id="rId16"/>
    <p:sldId id="404" r:id="rId17"/>
    <p:sldId id="414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F633D-0328-4763-A631-721DE14A81D4}" v="39" dt="2025-04-28T17:10:28.864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Stopas" userId="18e7059caeb55450" providerId="LiveId" clId="{0C5F633D-0328-4763-A631-721DE14A81D4}"/>
    <pc:docChg chg="undo redo custSel addSld delSld modSld">
      <pc:chgData name="Jason Stopas" userId="18e7059caeb55450" providerId="LiveId" clId="{0C5F633D-0328-4763-A631-721DE14A81D4}" dt="2025-04-28T17:16:19.422" v="1838" actId="20577"/>
      <pc:docMkLst>
        <pc:docMk/>
      </pc:docMkLst>
      <pc:sldChg chg="modSp mod">
        <pc:chgData name="Jason Stopas" userId="18e7059caeb55450" providerId="LiveId" clId="{0C5F633D-0328-4763-A631-721DE14A81D4}" dt="2025-04-28T16:27:23.107" v="168" actId="27636"/>
        <pc:sldMkLst>
          <pc:docMk/>
          <pc:sldMk cId="3346685798" sldId="383"/>
        </pc:sldMkLst>
        <pc:spChg chg="mod">
          <ac:chgData name="Jason Stopas" userId="18e7059caeb55450" providerId="LiveId" clId="{0C5F633D-0328-4763-A631-721DE14A81D4}" dt="2025-04-28T16:27:23.107" v="168" actId="27636"/>
          <ac:spMkLst>
            <pc:docMk/>
            <pc:sldMk cId="3346685798" sldId="383"/>
            <ac:spMk id="3" creationId="{3B8EBC2C-6DD7-5003-38EB-40753046FE8C}"/>
          </ac:spMkLst>
        </pc:spChg>
      </pc:sldChg>
      <pc:sldChg chg="modSp mod">
        <pc:chgData name="Jason Stopas" userId="18e7059caeb55450" providerId="LiveId" clId="{0C5F633D-0328-4763-A631-721DE14A81D4}" dt="2025-04-28T16:29:37.165" v="300" actId="20577"/>
        <pc:sldMkLst>
          <pc:docMk/>
          <pc:sldMk cId="1440871986" sldId="389"/>
        </pc:sldMkLst>
        <pc:spChg chg="mod">
          <ac:chgData name="Jason Stopas" userId="18e7059caeb55450" providerId="LiveId" clId="{0C5F633D-0328-4763-A631-721DE14A81D4}" dt="2025-04-28T16:28:43.372" v="246" actId="20577"/>
          <ac:spMkLst>
            <pc:docMk/>
            <pc:sldMk cId="1440871986" sldId="389"/>
            <ac:spMk id="2" creationId="{65B8CE60-587E-1D5C-8B50-ED3441BA49CE}"/>
          </ac:spMkLst>
        </pc:spChg>
        <pc:spChg chg="mod">
          <ac:chgData name="Jason Stopas" userId="18e7059caeb55450" providerId="LiveId" clId="{0C5F633D-0328-4763-A631-721DE14A81D4}" dt="2025-04-28T16:29:37.165" v="300" actId="20577"/>
          <ac:spMkLst>
            <pc:docMk/>
            <pc:sldMk cId="1440871986" sldId="389"/>
            <ac:spMk id="3" creationId="{0E02AE9C-BA1D-195E-3B93-A5A0CC03D8F3}"/>
          </ac:spMkLst>
        </pc:spChg>
      </pc:sldChg>
      <pc:sldChg chg="addSp modSp mod">
        <pc:chgData name="Jason Stopas" userId="18e7059caeb55450" providerId="LiveId" clId="{0C5F633D-0328-4763-A631-721DE14A81D4}" dt="2025-04-28T16:33:21.645" v="439" actId="1076"/>
        <pc:sldMkLst>
          <pc:docMk/>
          <pc:sldMk cId="3200312026" sldId="391"/>
        </pc:sldMkLst>
        <pc:spChg chg="mod">
          <ac:chgData name="Jason Stopas" userId="18e7059caeb55450" providerId="LiveId" clId="{0C5F633D-0328-4763-A631-721DE14A81D4}" dt="2025-04-28T16:30:12.952" v="329" actId="20577"/>
          <ac:spMkLst>
            <pc:docMk/>
            <pc:sldMk cId="3200312026" sldId="391"/>
            <ac:spMk id="3" creationId="{545D3755-C3E2-975E-DE68-CDECC4B526EC}"/>
          </ac:spMkLst>
        </pc:spChg>
        <pc:spChg chg="mod">
          <ac:chgData name="Jason Stopas" userId="18e7059caeb55450" providerId="LiveId" clId="{0C5F633D-0328-4763-A631-721DE14A81D4}" dt="2025-04-28T16:33:04.625" v="434" actId="1076"/>
          <ac:spMkLst>
            <pc:docMk/>
            <pc:sldMk cId="3200312026" sldId="391"/>
            <ac:spMk id="7" creationId="{F70BD87D-F7DA-961B-4024-A354DC87D168}"/>
          </ac:spMkLst>
        </pc:spChg>
        <pc:picChg chg="add mod">
          <ac:chgData name="Jason Stopas" userId="18e7059caeb55450" providerId="LiveId" clId="{0C5F633D-0328-4763-A631-721DE14A81D4}" dt="2025-04-28T16:33:21.645" v="439" actId="1076"/>
          <ac:picMkLst>
            <pc:docMk/>
            <pc:sldMk cId="3200312026" sldId="391"/>
            <ac:picMk id="2" creationId="{62AA06BC-1075-E235-C0BA-31A7935A904E}"/>
          </ac:picMkLst>
        </pc:picChg>
      </pc:sldChg>
      <pc:sldChg chg="del">
        <pc:chgData name="Jason Stopas" userId="18e7059caeb55450" providerId="LiveId" clId="{0C5F633D-0328-4763-A631-721DE14A81D4}" dt="2025-04-28T16:32:37.163" v="428" actId="47"/>
        <pc:sldMkLst>
          <pc:docMk/>
          <pc:sldMk cId="2039059756" sldId="397"/>
        </pc:sldMkLst>
      </pc:sldChg>
      <pc:sldChg chg="modSp mod">
        <pc:chgData name="Jason Stopas" userId="18e7059caeb55450" providerId="LiveId" clId="{0C5F633D-0328-4763-A631-721DE14A81D4}" dt="2025-04-28T17:12:15.756" v="1717" actId="14100"/>
        <pc:sldMkLst>
          <pc:docMk/>
          <pc:sldMk cId="4261132419" sldId="398"/>
        </pc:sldMkLst>
        <pc:spChg chg="mod">
          <ac:chgData name="Jason Stopas" userId="18e7059caeb55450" providerId="LiveId" clId="{0C5F633D-0328-4763-A631-721DE14A81D4}" dt="2025-04-28T17:12:15.756" v="1717" actId="14100"/>
          <ac:spMkLst>
            <pc:docMk/>
            <pc:sldMk cId="4261132419" sldId="398"/>
            <ac:spMk id="3" creationId="{8BE734F0-2DDD-AF70-F13D-F9E4C1929411}"/>
          </ac:spMkLst>
        </pc:spChg>
      </pc:sldChg>
      <pc:sldChg chg="del">
        <pc:chgData name="Jason Stopas" userId="18e7059caeb55450" providerId="LiveId" clId="{0C5F633D-0328-4763-A631-721DE14A81D4}" dt="2025-04-28T17:07:09.690" v="1547" actId="2696"/>
        <pc:sldMkLst>
          <pc:docMk/>
          <pc:sldMk cId="752428618" sldId="403"/>
        </pc:sldMkLst>
      </pc:sldChg>
      <pc:sldChg chg="addSp delSp modSp mod modClrScheme chgLayout">
        <pc:chgData name="Jason Stopas" userId="18e7059caeb55450" providerId="LiveId" clId="{0C5F633D-0328-4763-A631-721DE14A81D4}" dt="2025-04-28T17:15:47.025" v="1824" actId="20577"/>
        <pc:sldMkLst>
          <pc:docMk/>
          <pc:sldMk cId="1850768898" sldId="404"/>
        </pc:sldMkLst>
        <pc:spChg chg="mod">
          <ac:chgData name="Jason Stopas" userId="18e7059caeb55450" providerId="LiveId" clId="{0C5F633D-0328-4763-A631-721DE14A81D4}" dt="2025-04-28T17:06:28.658" v="1546" actId="26606"/>
          <ac:spMkLst>
            <pc:docMk/>
            <pc:sldMk cId="1850768898" sldId="404"/>
            <ac:spMk id="2" creationId="{F0759DC4-8B30-98A0-5BAB-C78BA4A4AD55}"/>
          </ac:spMkLst>
        </pc:spChg>
        <pc:spChg chg="del mod">
          <ac:chgData name="Jason Stopas" userId="18e7059caeb55450" providerId="LiveId" clId="{0C5F633D-0328-4763-A631-721DE14A81D4}" dt="2025-04-28T17:05:55.194" v="1539" actId="478"/>
          <ac:spMkLst>
            <pc:docMk/>
            <pc:sldMk cId="1850768898" sldId="404"/>
            <ac:spMk id="3" creationId="{4096FB3A-B62C-3DAB-4FD1-B4EBDD650AEF}"/>
          </ac:spMkLst>
        </pc:spChg>
        <pc:spChg chg="mod ord">
          <ac:chgData name="Jason Stopas" userId="18e7059caeb55450" providerId="LiveId" clId="{0C5F633D-0328-4763-A631-721DE14A81D4}" dt="2025-04-28T17:15:47.025" v="1824" actId="20577"/>
          <ac:spMkLst>
            <pc:docMk/>
            <pc:sldMk cId="1850768898" sldId="404"/>
            <ac:spMk id="4" creationId="{43E198AA-251D-4446-30C4-8F2FA7F6A72C}"/>
          </ac:spMkLst>
        </pc:spChg>
        <pc:picChg chg="add mod">
          <ac:chgData name="Jason Stopas" userId="18e7059caeb55450" providerId="LiveId" clId="{0C5F633D-0328-4763-A631-721DE14A81D4}" dt="2025-04-28T17:06:28.658" v="1546" actId="26606"/>
          <ac:picMkLst>
            <pc:docMk/>
            <pc:sldMk cId="1850768898" sldId="404"/>
            <ac:picMk id="5" creationId="{CE112F57-C574-5DD0-D8D8-852FA62F7E34}"/>
          </ac:picMkLst>
        </pc:picChg>
      </pc:sldChg>
      <pc:sldChg chg="addSp delSp modSp mod">
        <pc:chgData name="Jason Stopas" userId="18e7059caeb55450" providerId="LiveId" clId="{0C5F633D-0328-4763-A631-721DE14A81D4}" dt="2025-04-28T17:14:58.656" v="1799" actId="20577"/>
        <pc:sldMkLst>
          <pc:docMk/>
          <pc:sldMk cId="4127695141" sldId="405"/>
        </pc:sldMkLst>
        <pc:spChg chg="add del mod">
          <ac:chgData name="Jason Stopas" userId="18e7059caeb55450" providerId="LiveId" clId="{0C5F633D-0328-4763-A631-721DE14A81D4}" dt="2025-04-28T16:42:18.463" v="809" actId="478"/>
          <ac:spMkLst>
            <pc:docMk/>
            <pc:sldMk cId="4127695141" sldId="405"/>
            <ac:spMk id="3" creationId="{42DAD954-409E-FF5C-16B4-28D7FDE4DA47}"/>
          </ac:spMkLst>
        </pc:spChg>
        <pc:spChg chg="mod">
          <ac:chgData name="Jason Stopas" userId="18e7059caeb55450" providerId="LiveId" clId="{0C5F633D-0328-4763-A631-721DE14A81D4}" dt="2025-04-28T16:53:04.847" v="1011" actId="255"/>
          <ac:spMkLst>
            <pc:docMk/>
            <pc:sldMk cId="4127695141" sldId="405"/>
            <ac:spMk id="4" creationId="{CDB14AAA-1F04-769D-E7F0-4F68C8EB9283}"/>
          </ac:spMkLst>
        </pc:spChg>
        <pc:spChg chg="mod">
          <ac:chgData name="Jason Stopas" userId="18e7059caeb55450" providerId="LiveId" clId="{0C5F633D-0328-4763-A631-721DE14A81D4}" dt="2025-04-28T16:42:42.099" v="815" actId="26606"/>
          <ac:spMkLst>
            <pc:docMk/>
            <pc:sldMk cId="4127695141" sldId="405"/>
            <ac:spMk id="6" creationId="{76A9A9A7-F1D2-237D-AC72-E21A286F0A6F}"/>
          </ac:spMkLst>
        </pc:spChg>
        <pc:spChg chg="add del mod">
          <ac:chgData name="Jason Stopas" userId="18e7059caeb55450" providerId="LiveId" clId="{0C5F633D-0328-4763-A631-721DE14A81D4}" dt="2025-04-28T16:48:46.690" v="930" actId="767"/>
          <ac:spMkLst>
            <pc:docMk/>
            <pc:sldMk cId="4127695141" sldId="405"/>
            <ac:spMk id="10" creationId="{5BA00220-E065-D240-1EBE-0C4B7541AA74}"/>
          </ac:spMkLst>
        </pc:spChg>
        <pc:spChg chg="add del mod">
          <ac:chgData name="Jason Stopas" userId="18e7059caeb55450" providerId="LiveId" clId="{0C5F633D-0328-4763-A631-721DE14A81D4}" dt="2025-04-28T16:48:45.542" v="928" actId="767"/>
          <ac:spMkLst>
            <pc:docMk/>
            <pc:sldMk cId="4127695141" sldId="405"/>
            <ac:spMk id="11" creationId="{58245772-E4E9-4729-C3F5-787FE943B9A0}"/>
          </ac:spMkLst>
        </pc:spChg>
        <pc:spChg chg="add del mod">
          <ac:chgData name="Jason Stopas" userId="18e7059caeb55450" providerId="LiveId" clId="{0C5F633D-0328-4763-A631-721DE14A81D4}" dt="2025-04-28T16:48:41.072" v="918" actId="22"/>
          <ac:spMkLst>
            <pc:docMk/>
            <pc:sldMk cId="4127695141" sldId="405"/>
            <ac:spMk id="13" creationId="{92F7BBD2-A4C0-9997-7473-D0B44E430EF2}"/>
          </ac:spMkLst>
        </pc:spChg>
        <pc:spChg chg="add del mod">
          <ac:chgData name="Jason Stopas" userId="18e7059caeb55450" providerId="LiveId" clId="{0C5F633D-0328-4763-A631-721DE14A81D4}" dt="2025-04-28T16:49:52.756" v="957"/>
          <ac:spMkLst>
            <pc:docMk/>
            <pc:sldMk cId="4127695141" sldId="405"/>
            <ac:spMk id="14" creationId="{8A7C43E1-D12D-0768-F02E-B6F094B5203A}"/>
          </ac:spMkLst>
        </pc:spChg>
        <pc:spChg chg="add del mod ord">
          <ac:chgData name="Jason Stopas" userId="18e7059caeb55450" providerId="LiveId" clId="{0C5F633D-0328-4763-A631-721DE14A81D4}" dt="2025-04-28T16:50:43.603" v="964"/>
          <ac:spMkLst>
            <pc:docMk/>
            <pc:sldMk cId="4127695141" sldId="405"/>
            <ac:spMk id="15" creationId="{F66F016E-65E0-551A-7907-D65ED3B2189C}"/>
          </ac:spMkLst>
        </pc:spChg>
        <pc:spChg chg="add del mod">
          <ac:chgData name="Jason Stopas" userId="18e7059caeb55450" providerId="LiveId" clId="{0C5F633D-0328-4763-A631-721DE14A81D4}" dt="2025-04-28T16:50:43.587" v="962" actId="478"/>
          <ac:spMkLst>
            <pc:docMk/>
            <pc:sldMk cId="4127695141" sldId="405"/>
            <ac:spMk id="16" creationId="{FE8E007B-D5B0-22CE-D98C-DAF70682F1F7}"/>
          </ac:spMkLst>
        </pc:spChg>
        <pc:spChg chg="add del mod ord">
          <ac:chgData name="Jason Stopas" userId="18e7059caeb55450" providerId="LiveId" clId="{0C5F633D-0328-4763-A631-721DE14A81D4}" dt="2025-04-28T16:51:14.500" v="974"/>
          <ac:spMkLst>
            <pc:docMk/>
            <pc:sldMk cId="4127695141" sldId="405"/>
            <ac:spMk id="17" creationId="{9C7276E9-F49A-D9E8-5931-918E3526D459}"/>
          </ac:spMkLst>
        </pc:spChg>
        <pc:spChg chg="add mod">
          <ac:chgData name="Jason Stopas" userId="18e7059caeb55450" providerId="LiveId" clId="{0C5F633D-0328-4763-A631-721DE14A81D4}" dt="2025-04-28T17:14:58.656" v="1799" actId="20577"/>
          <ac:spMkLst>
            <pc:docMk/>
            <pc:sldMk cId="4127695141" sldId="405"/>
            <ac:spMk id="18" creationId="{41DF67D7-58B7-C458-826B-C0E63D6445BF}"/>
          </ac:spMkLst>
        </pc:spChg>
        <pc:graphicFrameChg chg="del mod modGraphic">
          <ac:chgData name="Jason Stopas" userId="18e7059caeb55450" providerId="LiveId" clId="{0C5F633D-0328-4763-A631-721DE14A81D4}" dt="2025-04-28T16:42:11.312" v="808" actId="478"/>
          <ac:graphicFrameMkLst>
            <pc:docMk/>
            <pc:sldMk cId="4127695141" sldId="405"/>
            <ac:graphicFrameMk id="8" creationId="{C60AA2D2-28D7-69D7-F6C5-B31DAD3332C1}"/>
          </ac:graphicFrameMkLst>
        </pc:graphicFrameChg>
        <pc:picChg chg="add mod ord">
          <ac:chgData name="Jason Stopas" userId="18e7059caeb55450" providerId="LiveId" clId="{0C5F633D-0328-4763-A631-721DE14A81D4}" dt="2025-04-28T16:47:07.022" v="883" actId="167"/>
          <ac:picMkLst>
            <pc:docMk/>
            <pc:sldMk cId="4127695141" sldId="405"/>
            <ac:picMk id="5" creationId="{EC78BF71-BED2-A0CA-BCD5-4C85CAD0BAFB}"/>
          </ac:picMkLst>
        </pc:picChg>
        <pc:picChg chg="add mod">
          <ac:chgData name="Jason Stopas" userId="18e7059caeb55450" providerId="LiveId" clId="{0C5F633D-0328-4763-A631-721DE14A81D4}" dt="2025-04-28T16:46:14.438" v="877"/>
          <ac:picMkLst>
            <pc:docMk/>
            <pc:sldMk cId="4127695141" sldId="405"/>
            <ac:picMk id="7" creationId="{39DDD716-492C-B180-DF9A-F1CF870BA5AA}"/>
          </ac:picMkLst>
        </pc:picChg>
        <pc:picChg chg="add mod">
          <ac:chgData name="Jason Stopas" userId="18e7059caeb55450" providerId="LiveId" clId="{0C5F633D-0328-4763-A631-721DE14A81D4}" dt="2025-04-28T16:49:05.762" v="940" actId="1076"/>
          <ac:picMkLst>
            <pc:docMk/>
            <pc:sldMk cId="4127695141" sldId="405"/>
            <ac:picMk id="9" creationId="{2B775C85-E8EB-A5D5-94F2-65095A91DAF9}"/>
          </ac:picMkLst>
        </pc:picChg>
      </pc:sldChg>
      <pc:sldChg chg="modSp mod">
        <pc:chgData name="Jason Stopas" userId="18e7059caeb55450" providerId="LiveId" clId="{0C5F633D-0328-4763-A631-721DE14A81D4}" dt="2025-04-28T16:41:07.184" v="764" actId="20577"/>
        <pc:sldMkLst>
          <pc:docMk/>
          <pc:sldMk cId="298364507" sldId="406"/>
        </pc:sldMkLst>
        <pc:spChg chg="mod">
          <ac:chgData name="Jason Stopas" userId="18e7059caeb55450" providerId="LiveId" clId="{0C5F633D-0328-4763-A631-721DE14A81D4}" dt="2025-04-28T16:41:07.184" v="764" actId="20577"/>
          <ac:spMkLst>
            <pc:docMk/>
            <pc:sldMk cId="298364507" sldId="406"/>
            <ac:spMk id="2" creationId="{F52A871D-B15E-C971-7C85-0AF173E38781}"/>
          </ac:spMkLst>
        </pc:spChg>
      </pc:sldChg>
      <pc:sldChg chg="addSp delSp modSp mod">
        <pc:chgData name="Jason Stopas" userId="18e7059caeb55450" providerId="LiveId" clId="{0C5F633D-0328-4763-A631-721DE14A81D4}" dt="2025-04-28T16:38:54.895" v="722" actId="1076"/>
        <pc:sldMkLst>
          <pc:docMk/>
          <pc:sldMk cId="3088225330" sldId="407"/>
        </pc:sldMkLst>
        <pc:spChg chg="mod">
          <ac:chgData name="Jason Stopas" userId="18e7059caeb55450" providerId="LiveId" clId="{0C5F633D-0328-4763-A631-721DE14A81D4}" dt="2025-04-28T16:38:16.379" v="713" actId="20577"/>
          <ac:spMkLst>
            <pc:docMk/>
            <pc:sldMk cId="3088225330" sldId="407"/>
            <ac:spMk id="2" creationId="{60BD29B5-1B58-809F-FEA7-B82105E94664}"/>
          </ac:spMkLst>
        </pc:spChg>
        <pc:spChg chg="mod">
          <ac:chgData name="Jason Stopas" userId="18e7059caeb55450" providerId="LiveId" clId="{0C5F633D-0328-4763-A631-721DE14A81D4}" dt="2025-04-28T16:38:54.895" v="722" actId="1076"/>
          <ac:spMkLst>
            <pc:docMk/>
            <pc:sldMk cId="3088225330" sldId="407"/>
            <ac:spMk id="3" creationId="{8B599B60-BF79-A832-6AD4-6C6FC6CE4317}"/>
          </ac:spMkLst>
        </pc:spChg>
        <pc:spChg chg="del mod">
          <ac:chgData name="Jason Stopas" userId="18e7059caeb55450" providerId="LiveId" clId="{0C5F633D-0328-4763-A631-721DE14A81D4}" dt="2025-04-28T16:38:32.772" v="716" actId="478"/>
          <ac:spMkLst>
            <pc:docMk/>
            <pc:sldMk cId="3088225330" sldId="407"/>
            <ac:spMk id="4" creationId="{07C3632C-2D2E-7026-33B8-EE42DA4BDB5C}"/>
          </ac:spMkLst>
        </pc:spChg>
        <pc:picChg chg="add mod">
          <ac:chgData name="Jason Stopas" userId="18e7059caeb55450" providerId="LiveId" clId="{0C5F633D-0328-4763-A631-721DE14A81D4}" dt="2025-04-28T16:38:44.741" v="719" actId="14100"/>
          <ac:picMkLst>
            <pc:docMk/>
            <pc:sldMk cId="3088225330" sldId="407"/>
            <ac:picMk id="5" creationId="{E421F017-2A74-D6A0-6F4E-2312E2F05789}"/>
          </ac:picMkLst>
        </pc:picChg>
      </pc:sldChg>
      <pc:sldChg chg="addSp delSp modSp mod modClrScheme chgLayout">
        <pc:chgData name="Jason Stopas" userId="18e7059caeb55450" providerId="LiveId" clId="{0C5F633D-0328-4763-A631-721DE14A81D4}" dt="2025-04-28T16:36:09.902" v="669" actId="1076"/>
        <pc:sldMkLst>
          <pc:docMk/>
          <pc:sldMk cId="888484295" sldId="408"/>
        </pc:sldMkLst>
        <pc:spChg chg="mod">
          <ac:chgData name="Jason Stopas" userId="18e7059caeb55450" providerId="LiveId" clId="{0C5F633D-0328-4763-A631-721DE14A81D4}" dt="2025-04-28T16:35:32.900" v="661" actId="26606"/>
          <ac:spMkLst>
            <pc:docMk/>
            <pc:sldMk cId="888484295" sldId="408"/>
            <ac:spMk id="2" creationId="{805346ED-721D-85EE-2F1B-A31D0912DE29}"/>
          </ac:spMkLst>
        </pc:spChg>
        <pc:spChg chg="del mod">
          <ac:chgData name="Jason Stopas" userId="18e7059caeb55450" providerId="LiveId" clId="{0C5F633D-0328-4763-A631-721DE14A81D4}" dt="2025-04-28T16:35:14.131" v="656" actId="478"/>
          <ac:spMkLst>
            <pc:docMk/>
            <pc:sldMk cId="888484295" sldId="408"/>
            <ac:spMk id="3" creationId="{DB097449-5B72-ADA0-3B2D-1CBC160D6B90}"/>
          </ac:spMkLst>
        </pc:spChg>
        <pc:spChg chg="mod ord">
          <ac:chgData name="Jason Stopas" userId="18e7059caeb55450" providerId="LiveId" clId="{0C5F633D-0328-4763-A631-721DE14A81D4}" dt="2025-04-28T16:36:09.902" v="669" actId="1076"/>
          <ac:spMkLst>
            <pc:docMk/>
            <pc:sldMk cId="888484295" sldId="408"/>
            <ac:spMk id="4" creationId="{41FC7B50-71A6-D8BE-C032-5EB4CF5706D5}"/>
          </ac:spMkLst>
        </pc:spChg>
        <pc:picChg chg="add del mod">
          <ac:chgData name="Jason Stopas" userId="18e7059caeb55450" providerId="LiveId" clId="{0C5F633D-0328-4763-A631-721DE14A81D4}" dt="2025-04-28T16:35:41.204" v="663" actId="478"/>
          <ac:picMkLst>
            <pc:docMk/>
            <pc:sldMk cId="888484295" sldId="408"/>
            <ac:picMk id="5" creationId="{D1A2E407-7279-F775-7CE4-4614680DC164}"/>
          </ac:picMkLst>
        </pc:picChg>
        <pc:picChg chg="add mod">
          <ac:chgData name="Jason Stopas" userId="18e7059caeb55450" providerId="LiveId" clId="{0C5F633D-0328-4763-A631-721DE14A81D4}" dt="2025-04-28T16:35:58.926" v="668" actId="1076"/>
          <ac:picMkLst>
            <pc:docMk/>
            <pc:sldMk cId="888484295" sldId="408"/>
            <ac:picMk id="6" creationId="{E00D2E39-F658-C117-58B0-6676A38A7A4D}"/>
          </ac:picMkLst>
        </pc:picChg>
      </pc:sldChg>
      <pc:sldChg chg="modSp mod">
        <pc:chgData name="Jason Stopas" userId="18e7059caeb55450" providerId="LiveId" clId="{0C5F633D-0328-4763-A631-721DE14A81D4}" dt="2025-04-28T16:28:17.387" v="222" actId="20577"/>
        <pc:sldMkLst>
          <pc:docMk/>
          <pc:sldMk cId="2249372667" sldId="409"/>
        </pc:sldMkLst>
        <pc:spChg chg="mod">
          <ac:chgData name="Jason Stopas" userId="18e7059caeb55450" providerId="LiveId" clId="{0C5F633D-0328-4763-A631-721DE14A81D4}" dt="2025-04-28T16:28:17.387" v="222" actId="20577"/>
          <ac:spMkLst>
            <pc:docMk/>
            <pc:sldMk cId="2249372667" sldId="409"/>
            <ac:spMk id="3" creationId="{9C37279A-330D-886F-340D-494A5005E5FC}"/>
          </ac:spMkLst>
        </pc:spChg>
      </pc:sldChg>
      <pc:sldChg chg="addSp delSp modSp mod modClrScheme chgLayout">
        <pc:chgData name="Jason Stopas" userId="18e7059caeb55450" providerId="LiveId" clId="{0C5F633D-0328-4763-A631-721DE14A81D4}" dt="2025-04-28T16:22:44.253" v="47" actId="1076"/>
        <pc:sldMkLst>
          <pc:docMk/>
          <pc:sldMk cId="3390304222" sldId="410"/>
        </pc:sldMkLst>
        <pc:spChg chg="mod">
          <ac:chgData name="Jason Stopas" userId="18e7059caeb55450" providerId="LiveId" clId="{0C5F633D-0328-4763-A631-721DE14A81D4}" dt="2025-04-28T16:22:27.400" v="45" actId="255"/>
          <ac:spMkLst>
            <pc:docMk/>
            <pc:sldMk cId="3390304222" sldId="410"/>
            <ac:spMk id="2" creationId="{7AB1D9D6-2977-ABCD-FDF8-51AFA5064E54}"/>
          </ac:spMkLst>
        </pc:spChg>
        <pc:spChg chg="add del mod">
          <ac:chgData name="Jason Stopas" userId="18e7059caeb55450" providerId="LiveId" clId="{0C5F633D-0328-4763-A631-721DE14A81D4}" dt="2025-04-28T16:21:49.484" v="37" actId="478"/>
          <ac:spMkLst>
            <pc:docMk/>
            <pc:sldMk cId="3390304222" sldId="410"/>
            <ac:spMk id="9" creationId="{794A4F07-666B-5D63-20B4-4502B1DCFEE3}"/>
          </ac:spMkLst>
        </pc:spChg>
        <pc:picChg chg="add mod">
          <ac:chgData name="Jason Stopas" userId="18e7059caeb55450" providerId="LiveId" clId="{0C5F633D-0328-4763-A631-721DE14A81D4}" dt="2025-04-28T16:22:44.253" v="47" actId="1076"/>
          <ac:picMkLst>
            <pc:docMk/>
            <pc:sldMk cId="3390304222" sldId="410"/>
            <ac:picMk id="4" creationId="{FE9D1123-D0AB-D2E4-E7C2-57A281759436}"/>
          </ac:picMkLst>
        </pc:picChg>
      </pc:sldChg>
      <pc:sldChg chg="addSp delSp modSp new mod">
        <pc:chgData name="Jason Stopas" userId="18e7059caeb55450" providerId="LiveId" clId="{0C5F633D-0328-4763-A631-721DE14A81D4}" dt="2025-04-28T17:16:11.214" v="1831" actId="20577"/>
        <pc:sldMkLst>
          <pc:docMk/>
          <pc:sldMk cId="543688890" sldId="411"/>
        </pc:sldMkLst>
        <pc:spChg chg="mod">
          <ac:chgData name="Jason Stopas" userId="18e7059caeb55450" providerId="LiveId" clId="{0C5F633D-0328-4763-A631-721DE14A81D4}" dt="2025-04-28T17:16:11.214" v="1831" actId="20577"/>
          <ac:spMkLst>
            <pc:docMk/>
            <pc:sldMk cId="543688890" sldId="411"/>
            <ac:spMk id="2" creationId="{8B5AC720-96B5-286C-7395-2C98FC08898C}"/>
          </ac:spMkLst>
        </pc:spChg>
        <pc:spChg chg="del">
          <ac:chgData name="Jason Stopas" userId="18e7059caeb55450" providerId="LiveId" clId="{0C5F633D-0328-4763-A631-721DE14A81D4}" dt="2025-04-28T16:36:38.628" v="672"/>
          <ac:spMkLst>
            <pc:docMk/>
            <pc:sldMk cId="543688890" sldId="411"/>
            <ac:spMk id="3" creationId="{C63B36EC-E1BB-DFE3-3DE4-F21CA3C61A71}"/>
          </ac:spMkLst>
        </pc:spChg>
        <pc:spChg chg="del">
          <ac:chgData name="Jason Stopas" userId="18e7059caeb55450" providerId="LiveId" clId="{0C5F633D-0328-4763-A631-721DE14A81D4}" dt="2025-04-28T16:36:23.536" v="670"/>
          <ac:spMkLst>
            <pc:docMk/>
            <pc:sldMk cId="543688890" sldId="411"/>
            <ac:spMk id="4" creationId="{4E3CE4BE-F1D7-E187-9FA0-9DBD6CA586ED}"/>
          </ac:spMkLst>
        </pc:spChg>
        <pc:spChg chg="add del mod">
          <ac:chgData name="Jason Stopas" userId="18e7059caeb55450" providerId="LiveId" clId="{0C5F633D-0328-4763-A631-721DE14A81D4}" dt="2025-04-28T16:37:44.070" v="691" actId="478"/>
          <ac:spMkLst>
            <pc:docMk/>
            <pc:sldMk cId="543688890" sldId="411"/>
            <ac:spMk id="8" creationId="{DD2826FA-3F3E-1BD0-DD52-D106A8E15C9F}"/>
          </ac:spMkLst>
        </pc:spChg>
        <pc:picChg chg="add del mod">
          <ac:chgData name="Jason Stopas" userId="18e7059caeb55450" providerId="LiveId" clId="{0C5F633D-0328-4763-A631-721DE14A81D4}" dt="2025-04-28T16:37:35.745" v="687" actId="478"/>
          <ac:picMkLst>
            <pc:docMk/>
            <pc:sldMk cId="543688890" sldId="411"/>
            <ac:picMk id="5" creationId="{A67ADFF2-B768-1817-C7DB-54A11B21AFDD}"/>
          </ac:picMkLst>
        </pc:picChg>
        <pc:picChg chg="add mod">
          <ac:chgData name="Jason Stopas" userId="18e7059caeb55450" providerId="LiveId" clId="{0C5F633D-0328-4763-A631-721DE14A81D4}" dt="2025-04-28T16:36:43.549" v="674" actId="1076"/>
          <ac:picMkLst>
            <pc:docMk/>
            <pc:sldMk cId="543688890" sldId="411"/>
            <ac:picMk id="6" creationId="{47E7567C-C750-614A-4330-B82F7FEC2F18}"/>
          </ac:picMkLst>
        </pc:picChg>
        <pc:picChg chg="add mod">
          <ac:chgData name="Jason Stopas" userId="18e7059caeb55450" providerId="LiveId" clId="{0C5F633D-0328-4763-A631-721DE14A81D4}" dt="2025-04-28T16:37:48.430" v="694" actId="14100"/>
          <ac:picMkLst>
            <pc:docMk/>
            <pc:sldMk cId="543688890" sldId="411"/>
            <ac:picMk id="9" creationId="{3FEE2E44-A48C-C8B4-D206-98109186DB62}"/>
          </ac:picMkLst>
        </pc:picChg>
      </pc:sldChg>
      <pc:sldChg chg="addSp delSp modSp new mod chgLayout">
        <pc:chgData name="Jason Stopas" userId="18e7059caeb55450" providerId="LiveId" clId="{0C5F633D-0328-4763-A631-721DE14A81D4}" dt="2025-04-28T17:16:19.422" v="1838" actId="20577"/>
        <pc:sldMkLst>
          <pc:docMk/>
          <pc:sldMk cId="3370761768" sldId="412"/>
        </pc:sldMkLst>
        <pc:spChg chg="del">
          <ac:chgData name="Jason Stopas" userId="18e7059caeb55450" providerId="LiveId" clId="{0C5F633D-0328-4763-A631-721DE14A81D4}" dt="2025-04-28T16:39:19.325" v="724" actId="478"/>
          <ac:spMkLst>
            <pc:docMk/>
            <pc:sldMk cId="3370761768" sldId="412"/>
            <ac:spMk id="2" creationId="{BFCE77DE-CF0C-E00F-96B3-323349DCBFA4}"/>
          </ac:spMkLst>
        </pc:spChg>
        <pc:spChg chg="add mod">
          <ac:chgData name="Jason Stopas" userId="18e7059caeb55450" providerId="LiveId" clId="{0C5F633D-0328-4763-A631-721DE14A81D4}" dt="2025-04-28T17:16:19.422" v="1838" actId="20577"/>
          <ac:spMkLst>
            <pc:docMk/>
            <pc:sldMk cId="3370761768" sldId="412"/>
            <ac:spMk id="6" creationId="{FA6F409B-9383-69D9-3703-EDAD69537E49}"/>
          </ac:spMkLst>
        </pc:spChg>
        <pc:spChg chg="add del mod">
          <ac:chgData name="Jason Stopas" userId="18e7059caeb55450" providerId="LiveId" clId="{0C5F633D-0328-4763-A631-721DE14A81D4}" dt="2025-04-28T16:39:49.129" v="728" actId="478"/>
          <ac:spMkLst>
            <pc:docMk/>
            <pc:sldMk cId="3370761768" sldId="412"/>
            <ac:spMk id="8" creationId="{C3517983-181D-E676-6777-563EC59CA326}"/>
          </ac:spMkLst>
        </pc:spChg>
        <pc:picChg chg="add mod">
          <ac:chgData name="Jason Stopas" userId="18e7059caeb55450" providerId="LiveId" clId="{0C5F633D-0328-4763-A631-721DE14A81D4}" dt="2025-04-28T16:40:21.459" v="734" actId="14100"/>
          <ac:picMkLst>
            <pc:docMk/>
            <pc:sldMk cId="3370761768" sldId="412"/>
            <ac:picMk id="3" creationId="{DC8B4C72-CF02-C10B-2218-DC1130A6617E}"/>
          </ac:picMkLst>
        </pc:picChg>
        <pc:picChg chg="add mod">
          <ac:chgData name="Jason Stopas" userId="18e7059caeb55450" providerId="LiveId" clId="{0C5F633D-0328-4763-A631-721DE14A81D4}" dt="2025-04-28T16:40:24.553" v="735" actId="1076"/>
          <ac:picMkLst>
            <pc:docMk/>
            <pc:sldMk cId="3370761768" sldId="412"/>
            <ac:picMk id="4" creationId="{92D60EF4-6783-C4D9-9B6A-AAF105C857A3}"/>
          </ac:picMkLst>
        </pc:picChg>
      </pc:sldChg>
      <pc:sldChg chg="addSp delSp modSp new mod">
        <pc:chgData name="Jason Stopas" userId="18e7059caeb55450" providerId="LiveId" clId="{0C5F633D-0328-4763-A631-721DE14A81D4}" dt="2025-04-28T17:05:17.331" v="1500" actId="1076"/>
        <pc:sldMkLst>
          <pc:docMk/>
          <pc:sldMk cId="281861656" sldId="413"/>
        </pc:sldMkLst>
        <pc:spChg chg="mod">
          <ac:chgData name="Jason Stopas" userId="18e7059caeb55450" providerId="LiveId" clId="{0C5F633D-0328-4763-A631-721DE14A81D4}" dt="2025-04-28T17:00:08.057" v="1321" actId="1076"/>
          <ac:spMkLst>
            <pc:docMk/>
            <pc:sldMk cId="281861656" sldId="413"/>
            <ac:spMk id="2" creationId="{9002397E-8FE4-8D14-80B0-19A00CCCDEF9}"/>
          </ac:spMkLst>
        </pc:spChg>
        <pc:spChg chg="del mod">
          <ac:chgData name="Jason Stopas" userId="18e7059caeb55450" providerId="LiveId" clId="{0C5F633D-0328-4763-A631-721DE14A81D4}" dt="2025-04-28T16:55:05.222" v="1145" actId="478"/>
          <ac:spMkLst>
            <pc:docMk/>
            <pc:sldMk cId="281861656" sldId="413"/>
            <ac:spMk id="3" creationId="{32304D01-76F0-91B7-16C7-BDC02434FD77}"/>
          </ac:spMkLst>
        </pc:spChg>
        <pc:spChg chg="del">
          <ac:chgData name="Jason Stopas" userId="18e7059caeb55450" providerId="LiveId" clId="{0C5F633D-0328-4763-A631-721DE14A81D4}" dt="2025-04-28T16:55:11.314" v="1146" actId="478"/>
          <ac:spMkLst>
            <pc:docMk/>
            <pc:sldMk cId="281861656" sldId="413"/>
            <ac:spMk id="4" creationId="{4CB85193-D1A2-39A2-4E7F-6A758F181A09}"/>
          </ac:spMkLst>
        </pc:spChg>
        <pc:spChg chg="add mod">
          <ac:chgData name="Jason Stopas" userId="18e7059caeb55450" providerId="LiveId" clId="{0C5F633D-0328-4763-A631-721DE14A81D4}" dt="2025-04-28T17:04:34.364" v="1481" actId="1076"/>
          <ac:spMkLst>
            <pc:docMk/>
            <pc:sldMk cId="281861656" sldId="413"/>
            <ac:spMk id="11" creationId="{3736DFA5-A4B2-93F2-5168-E33C4989125B}"/>
          </ac:spMkLst>
        </pc:spChg>
        <pc:spChg chg="add mod">
          <ac:chgData name="Jason Stopas" userId="18e7059caeb55450" providerId="LiveId" clId="{0C5F633D-0328-4763-A631-721DE14A81D4}" dt="2025-04-28T17:05:17.331" v="1500" actId="1076"/>
          <ac:spMkLst>
            <pc:docMk/>
            <pc:sldMk cId="281861656" sldId="413"/>
            <ac:spMk id="13" creationId="{519BCAAB-09A8-80ED-8316-14AE6AC9164C}"/>
          </ac:spMkLst>
        </pc:spChg>
        <pc:picChg chg="add mod">
          <ac:chgData name="Jason Stopas" userId="18e7059caeb55450" providerId="LiveId" clId="{0C5F633D-0328-4763-A631-721DE14A81D4}" dt="2025-04-28T17:04:26.136" v="1480" actId="1076"/>
          <ac:picMkLst>
            <pc:docMk/>
            <pc:sldMk cId="281861656" sldId="413"/>
            <ac:picMk id="5" creationId="{7332BF93-3034-DA03-F0C3-8A2102FCFBDF}"/>
          </ac:picMkLst>
        </pc:picChg>
        <pc:picChg chg="add del mod">
          <ac:chgData name="Jason Stopas" userId="18e7059caeb55450" providerId="LiveId" clId="{0C5F633D-0328-4763-A631-721DE14A81D4}" dt="2025-04-28T16:56:08.903" v="1153" actId="478"/>
          <ac:picMkLst>
            <pc:docMk/>
            <pc:sldMk cId="281861656" sldId="413"/>
            <ac:picMk id="6" creationId="{696958A6-FF13-51EF-93DC-5EC1E49CDF72}"/>
          </ac:picMkLst>
        </pc:picChg>
        <pc:picChg chg="add mod">
          <ac:chgData name="Jason Stopas" userId="18e7059caeb55450" providerId="LiveId" clId="{0C5F633D-0328-4763-A631-721DE14A81D4}" dt="2025-04-28T17:04:23.346" v="1479" actId="1076"/>
          <ac:picMkLst>
            <pc:docMk/>
            <pc:sldMk cId="281861656" sldId="413"/>
            <ac:picMk id="7" creationId="{B7410050-3757-FDD4-741F-6E6361E15F29}"/>
          </ac:picMkLst>
        </pc:picChg>
        <pc:picChg chg="add mod">
          <ac:chgData name="Jason Stopas" userId="18e7059caeb55450" providerId="LiveId" clId="{0C5F633D-0328-4763-A631-721DE14A81D4}" dt="2025-04-28T17:04:41.379" v="1483" actId="1076"/>
          <ac:picMkLst>
            <pc:docMk/>
            <pc:sldMk cId="281861656" sldId="413"/>
            <ac:picMk id="8" creationId="{E2ED964F-DBE2-2F79-0D4A-4C388D4BA5BD}"/>
          </ac:picMkLst>
        </pc:picChg>
        <pc:picChg chg="add mod">
          <ac:chgData name="Jason Stopas" userId="18e7059caeb55450" providerId="LiveId" clId="{0C5F633D-0328-4763-A631-721DE14A81D4}" dt="2025-04-28T17:03:53.222" v="1473" actId="1076"/>
          <ac:picMkLst>
            <pc:docMk/>
            <pc:sldMk cId="281861656" sldId="413"/>
            <ac:picMk id="9" creationId="{CF07B1E4-A0C2-6051-6EE2-4B6BAD4E5ECF}"/>
          </ac:picMkLst>
        </pc:picChg>
        <pc:picChg chg="add mod">
          <ac:chgData name="Jason Stopas" userId="18e7059caeb55450" providerId="LiveId" clId="{0C5F633D-0328-4763-A631-721DE14A81D4}" dt="2025-04-28T17:04:07.270" v="1475" actId="1076"/>
          <ac:picMkLst>
            <pc:docMk/>
            <pc:sldMk cId="281861656" sldId="413"/>
            <ac:picMk id="10" creationId="{A301B7E9-D97D-300C-29E1-6AB2DCD0F5C4}"/>
          </ac:picMkLst>
        </pc:picChg>
        <pc:picChg chg="add del mod ord">
          <ac:chgData name="Jason Stopas" userId="18e7059caeb55450" providerId="LiveId" clId="{0C5F633D-0328-4763-A631-721DE14A81D4}" dt="2025-04-28T17:03:48.391" v="1471" actId="478"/>
          <ac:picMkLst>
            <pc:docMk/>
            <pc:sldMk cId="281861656" sldId="413"/>
            <ac:picMk id="12" creationId="{4DDDC850-9E05-85D2-5E8F-44567DC59E7E}"/>
          </ac:picMkLst>
        </pc:picChg>
      </pc:sldChg>
      <pc:sldChg chg="addSp delSp modSp new mod modClrScheme chgLayout">
        <pc:chgData name="Jason Stopas" userId="18e7059caeb55450" providerId="LiveId" clId="{0C5F633D-0328-4763-A631-721DE14A81D4}" dt="2025-04-28T17:10:52.331" v="1669" actId="20577"/>
        <pc:sldMkLst>
          <pc:docMk/>
          <pc:sldMk cId="1291956288" sldId="414"/>
        </pc:sldMkLst>
        <pc:spChg chg="mod">
          <ac:chgData name="Jason Stopas" userId="18e7059caeb55450" providerId="LiveId" clId="{0C5F633D-0328-4763-A631-721DE14A81D4}" dt="2025-04-28T17:09:49.747" v="1626" actId="26606"/>
          <ac:spMkLst>
            <pc:docMk/>
            <pc:sldMk cId="1291956288" sldId="414"/>
            <ac:spMk id="2" creationId="{0576D080-F71A-A1A9-7C85-0BD1FE539464}"/>
          </ac:spMkLst>
        </pc:spChg>
        <pc:spChg chg="del mod">
          <ac:chgData name="Jason Stopas" userId="18e7059caeb55450" providerId="LiveId" clId="{0C5F633D-0328-4763-A631-721DE14A81D4}" dt="2025-04-28T17:07:52.109" v="1552" actId="478"/>
          <ac:spMkLst>
            <pc:docMk/>
            <pc:sldMk cId="1291956288" sldId="414"/>
            <ac:spMk id="3" creationId="{DDD2DC90-3A5B-15AF-3E86-CF7B2E29C32B}"/>
          </ac:spMkLst>
        </pc:spChg>
        <pc:spChg chg="add del mod">
          <ac:chgData name="Jason Stopas" userId="18e7059caeb55450" providerId="LiveId" clId="{0C5F633D-0328-4763-A631-721DE14A81D4}" dt="2025-04-28T17:09:15.241" v="1616" actId="478"/>
          <ac:spMkLst>
            <pc:docMk/>
            <pc:sldMk cId="1291956288" sldId="414"/>
            <ac:spMk id="9" creationId="{E2C57708-6426-B525-BD59-4B7BA8811C0B}"/>
          </ac:spMkLst>
        </pc:spChg>
        <pc:spChg chg="add mod">
          <ac:chgData name="Jason Stopas" userId="18e7059caeb55450" providerId="LiveId" clId="{0C5F633D-0328-4763-A631-721DE14A81D4}" dt="2025-04-28T17:10:52.331" v="1669" actId="20577"/>
          <ac:spMkLst>
            <pc:docMk/>
            <pc:sldMk cId="1291956288" sldId="414"/>
            <ac:spMk id="11" creationId="{43B5ACC1-79FE-12C1-3226-B4FD6E1D21EE}"/>
          </ac:spMkLst>
        </pc:spChg>
        <pc:picChg chg="add del mod ord">
          <ac:chgData name="Jason Stopas" userId="18e7059caeb55450" providerId="LiveId" clId="{0C5F633D-0328-4763-A631-721DE14A81D4}" dt="2025-04-28T17:10:01.004" v="1629" actId="478"/>
          <ac:picMkLst>
            <pc:docMk/>
            <pc:sldMk cId="1291956288" sldId="414"/>
            <ac:picMk id="4" creationId="{273CA3E1-FA11-BA50-5C2C-37FF161B02DC}"/>
          </ac:picMkLst>
        </pc:picChg>
        <pc:picChg chg="add del mod">
          <ac:chgData name="Jason Stopas" userId="18e7059caeb55450" providerId="LiveId" clId="{0C5F633D-0328-4763-A631-721DE14A81D4}" dt="2025-04-28T17:10:00.026" v="1628" actId="478"/>
          <ac:picMkLst>
            <pc:docMk/>
            <pc:sldMk cId="1291956288" sldId="414"/>
            <ac:picMk id="7" creationId="{2F0348AA-020F-EDC3-C6F6-D7B07742A74D}"/>
          </ac:picMkLst>
        </pc:picChg>
        <pc:picChg chg="add mod">
          <ac:chgData name="Jason Stopas" userId="18e7059caeb55450" providerId="LiveId" clId="{0C5F633D-0328-4763-A631-721DE14A81D4}" dt="2025-04-28T17:10:10.008" v="1631" actId="1076"/>
          <ac:picMkLst>
            <pc:docMk/>
            <pc:sldMk cId="1291956288" sldId="414"/>
            <ac:picMk id="8" creationId="{545D140E-DC6E-834D-27D5-A807F7310FDF}"/>
          </ac:picMkLst>
        </pc:picChg>
        <pc:picChg chg="add mod">
          <ac:chgData name="Jason Stopas" userId="18e7059caeb55450" providerId="LiveId" clId="{0C5F633D-0328-4763-A631-721DE14A81D4}" dt="2025-04-28T17:10:23.853" v="1635" actId="1076"/>
          <ac:picMkLst>
            <pc:docMk/>
            <pc:sldMk cId="1291956288" sldId="414"/>
            <ac:picMk id="10" creationId="{CC98D3E4-ACAA-C0FB-F18A-F7B6F598084A}"/>
          </ac:picMkLst>
        </pc:picChg>
      </pc:sldChg>
      <pc:sldChg chg="new del">
        <pc:chgData name="Jason Stopas" userId="18e7059caeb55450" providerId="LiveId" clId="{0C5F633D-0328-4763-A631-721DE14A81D4}" dt="2025-04-28T17:07:28.671" v="1549" actId="2696"/>
        <pc:sldMkLst>
          <pc:docMk/>
          <pc:sldMk cId="3127686964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4" y="3499667"/>
            <a:ext cx="5530215" cy="2720158"/>
          </a:xfrm>
        </p:spPr>
        <p:txBody>
          <a:bodyPr anchor="b">
            <a:normAutofit/>
          </a:bodyPr>
          <a:lstStyle/>
          <a:p>
            <a:r>
              <a:rPr lang="en-US" sz="4800" b="1" dirty="0">
                <a:effectLst/>
              </a:rPr>
              <a:t>Group 1</a:t>
            </a:r>
            <a:br>
              <a:rPr lang="en-US" sz="3400" b="1" dirty="0">
                <a:effectLst/>
              </a:rPr>
            </a:br>
            <a:br>
              <a:rPr lang="en-US" sz="3400" b="1" dirty="0">
                <a:effectLst/>
              </a:rPr>
            </a:br>
            <a:r>
              <a:rPr lang="en-US" sz="3400" b="1" kern="100" dirty="0">
                <a:effectLst/>
              </a:rPr>
              <a:t>Business Analytics, Data Science, and Machine Learning Trends</a:t>
            </a:r>
            <a:br>
              <a:rPr lang="en-US" sz="3400" kern="100" dirty="0">
                <a:effectLst/>
              </a:rPr>
            </a:br>
            <a:r>
              <a:rPr lang="en-US" sz="3400" b="1" dirty="0">
                <a:effectLst/>
              </a:rPr>
              <a:t> </a:t>
            </a:r>
            <a:endParaRPr lang="en-US" sz="3400" dirty="0"/>
          </a:p>
        </p:txBody>
      </p:sp>
      <p:pic>
        <p:nvPicPr>
          <p:cNvPr id="4" name="Picture 3" descr="A blue light on a screen&#10;&#10;AI-generated content may be incorrect.">
            <a:extLst>
              <a:ext uri="{FF2B5EF4-FFF2-40B4-BE49-F238E27FC236}">
                <a16:creationId xmlns:a16="http://schemas.microsoft.com/office/drawing/2014/main" id="{FE9D1123-D0AB-D2E4-E7C2-57A281759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8" y="275861"/>
            <a:ext cx="5664488" cy="3153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Carrer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EC78BF71-BED2-A0CA-BCD5-4C85CAD0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894" y="0"/>
            <a:ext cx="6631106" cy="490702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81060" y="0"/>
            <a:ext cx="3710940" cy="1111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IQR = $85,000 to $145,000 (Median $116,300)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 descr="A graph of a business intelligence analyst&#10;&#10;AI-generated content may be incorrect.">
            <a:extLst>
              <a:ext uri="{FF2B5EF4-FFF2-40B4-BE49-F238E27FC236}">
                <a16:creationId xmlns:a16="http://schemas.microsoft.com/office/drawing/2014/main" id="{2B775C85-E8EB-A5D5-94F2-65095A91DA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654"/>
            <a:ext cx="5410987" cy="40634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1DF67D7-58B7-C458-826B-C0E63D6445BF}"/>
              </a:ext>
            </a:extLst>
          </p:cNvPr>
          <p:cNvSpPr txBox="1"/>
          <p:nvPr/>
        </p:nvSpPr>
        <p:spPr>
          <a:xfrm>
            <a:off x="334652" y="0"/>
            <a:ext cx="5226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Step 1.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*understand*</a:t>
            </a:r>
            <a:r>
              <a:rPr lang="en-US" sz="2000" dirty="0">
                <a:solidFill>
                  <a:schemeClr val="bg1"/>
                </a:solidFill>
              </a:rPr>
              <a:t> the information!!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Step 2.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*</a:t>
            </a:r>
            <a:r>
              <a:rPr lang="en-US" sz="2000" b="1" dirty="0">
                <a:solidFill>
                  <a:schemeClr val="bg1"/>
                </a:solidFill>
              </a:rPr>
              <a:t>prepare</a:t>
            </a:r>
            <a:r>
              <a:rPr lang="en-US" sz="2000" dirty="0">
                <a:solidFill>
                  <a:schemeClr val="bg1"/>
                </a:solidFill>
              </a:rPr>
              <a:t>* the </a:t>
            </a:r>
            <a:r>
              <a:rPr lang="en-US" sz="2000" dirty="0" err="1">
                <a:solidFill>
                  <a:schemeClr val="bg1"/>
                </a:solidFill>
              </a:rPr>
              <a:t>dataframe</a:t>
            </a:r>
            <a:r>
              <a:rPr lang="en-US" sz="2000" dirty="0">
                <a:solidFill>
                  <a:schemeClr val="bg1"/>
                </a:solidFill>
              </a:rPr>
              <a:t> as needed</a:t>
            </a: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397E-8FE4-8D14-80B0-19A00CCCD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4982117"/>
            <a:ext cx="4768356" cy="1237165"/>
          </a:xfrm>
        </p:spPr>
        <p:txBody>
          <a:bodyPr/>
          <a:lstStyle/>
          <a:p>
            <a:r>
              <a:rPr lang="en-US" dirty="0"/>
              <a:t>Supervised Machine Learning</a:t>
            </a:r>
          </a:p>
        </p:txBody>
      </p:sp>
      <p:pic>
        <p:nvPicPr>
          <p:cNvPr id="5" name="Picture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7332BF93-3034-DA03-F0C3-8A2102FCF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77" y="3038689"/>
            <a:ext cx="3882390" cy="2017785"/>
          </a:xfrm>
          <a:prstGeom prst="rect">
            <a:avLst/>
          </a:prstGeom>
        </p:spPr>
      </p:pic>
      <p:pic>
        <p:nvPicPr>
          <p:cNvPr id="7" name="Picture 6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B7410050-3757-FDD4-741F-6E6361E15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0" y="0"/>
            <a:ext cx="4884569" cy="3056509"/>
          </a:xfrm>
          <a:prstGeom prst="rect">
            <a:avLst/>
          </a:prstGeom>
        </p:spPr>
      </p:pic>
      <p:pic>
        <p:nvPicPr>
          <p:cNvPr id="8" name="Picture 7" descr="A computer error message&#10;&#10;AI-generated content may be incorrect.">
            <a:extLst>
              <a:ext uri="{FF2B5EF4-FFF2-40B4-BE49-F238E27FC236}">
                <a16:creationId xmlns:a16="http://schemas.microsoft.com/office/drawing/2014/main" id="{E2ED964F-DBE2-2F79-0D4A-4C388D4BA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25" y="3429000"/>
            <a:ext cx="3721912" cy="1237165"/>
          </a:xfrm>
          <a:prstGeom prst="rect">
            <a:avLst/>
          </a:prstGeom>
        </p:spPr>
      </p:pic>
      <p:pic>
        <p:nvPicPr>
          <p:cNvPr id="9" name="Picture 8" descr="A blue and black text&#10;&#10;AI-generated content may be incorrect.">
            <a:extLst>
              <a:ext uri="{FF2B5EF4-FFF2-40B4-BE49-F238E27FC236}">
                <a16:creationId xmlns:a16="http://schemas.microsoft.com/office/drawing/2014/main" id="{CF07B1E4-A0C2-6051-6EE2-4B6BAD4E5E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625" y="2833370"/>
            <a:ext cx="2448560" cy="595630"/>
          </a:xfrm>
          <a:prstGeom prst="rect">
            <a:avLst/>
          </a:prstGeom>
        </p:spPr>
      </p:pic>
      <p:pic>
        <p:nvPicPr>
          <p:cNvPr id="10" name="Picture 9" descr="A chart with numbers and a yellow square&#10;&#10;AI-generated content may be incorrect.">
            <a:extLst>
              <a:ext uri="{FF2B5EF4-FFF2-40B4-BE49-F238E27FC236}">
                <a16:creationId xmlns:a16="http://schemas.microsoft.com/office/drawing/2014/main" id="{A301B7E9-D97D-300C-29E1-6AB2DCD0F5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837" y="3596490"/>
            <a:ext cx="2128488" cy="194435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36DFA5-A4B2-93F2-5168-E33C4989125B}"/>
              </a:ext>
            </a:extLst>
          </p:cNvPr>
          <p:cNvSpPr txBox="1"/>
          <p:nvPr/>
        </p:nvSpPr>
        <p:spPr>
          <a:xfrm>
            <a:off x="301646" y="5288173"/>
            <a:ext cx="45529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The model can be used to make predictions on SALARY based on EXPERENCE, EDUCATION LEVEL, and specific JOB TITLE within Business Analytic roles.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BCAAB-09A8-80ED-8316-14AE6AC9164C}"/>
              </a:ext>
            </a:extLst>
          </p:cNvPr>
          <p:cNvSpPr txBox="1"/>
          <p:nvPr/>
        </p:nvSpPr>
        <p:spPr>
          <a:xfrm>
            <a:off x="5135349" y="2306062"/>
            <a:ext cx="1783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8186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pic>
        <p:nvPicPr>
          <p:cNvPr id="5" name="Picture 4" descr="A yellow and pink dots&#10;&#10;AI-generated content may be incorrect.">
            <a:extLst>
              <a:ext uri="{FF2B5EF4-FFF2-40B4-BE49-F238E27FC236}">
                <a16:creationId xmlns:a16="http://schemas.microsoft.com/office/drawing/2014/main" id="{CE112F57-C574-5DD0-D8D8-852FA62F7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187"/>
            <a:ext cx="5791200" cy="3865625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Seek feedback</a:t>
            </a:r>
          </a:p>
          <a:p>
            <a:r>
              <a:rPr lang="en-US" sz="1500" dirty="0"/>
              <a:t>Reflect on performance</a:t>
            </a:r>
          </a:p>
          <a:p>
            <a:r>
              <a:rPr lang="en-US" sz="1500" dirty="0"/>
              <a:t>Explore new techniques</a:t>
            </a:r>
          </a:p>
          <a:p>
            <a:r>
              <a:rPr lang="en-US" sz="1500" dirty="0"/>
              <a:t>Set personal goals</a:t>
            </a:r>
          </a:p>
          <a:p>
            <a:r>
              <a:rPr lang="en-US" sz="1500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080-F71A-A1A9-7C85-0BD1FE53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 anchor="b">
            <a:normAutofit/>
          </a:bodyPr>
          <a:lstStyle/>
          <a:p>
            <a:r>
              <a:rPr lang="en-US" dirty="0"/>
              <a:t>Unsupervised Machine Learning</a:t>
            </a:r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545D140E-DC6E-834D-27D5-A807F731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184603"/>
            <a:ext cx="5459730" cy="4023360"/>
          </a:xfrm>
          <a:prstGeom prst="rect">
            <a:avLst/>
          </a:prstGeom>
        </p:spPr>
      </p:pic>
      <p:pic>
        <p:nvPicPr>
          <p:cNvPr id="10" name="Picture 9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CC98D3E4-ACAA-C0FB-F18A-F7B6F59808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84628"/>
            <a:ext cx="4645328" cy="27871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B5ACC1-79FE-12C1-3226-B4FD6E1D21EE}"/>
              </a:ext>
            </a:extLst>
          </p:cNvPr>
          <p:cNvSpPr txBox="1"/>
          <p:nvPr/>
        </p:nvSpPr>
        <p:spPr>
          <a:xfrm>
            <a:off x="7019925" y="3533775"/>
            <a:ext cx="4352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Bullet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Bullets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56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1215586" cy="493788"/>
          </a:xfrm>
        </p:spPr>
        <p:txBody>
          <a:bodyPr/>
          <a:lstStyle/>
          <a:p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1923068"/>
            <a:ext cx="6862877" cy="4068157"/>
          </a:xfrm>
        </p:spPr>
        <p:txBody>
          <a:bodyPr tIns="457200">
            <a:normAutofit fontScale="85000" lnSpcReduction="20000"/>
          </a:bodyPr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Rationale Statement	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 &amp; Preprocessing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Skill Gap Analysis</a:t>
            </a: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Career Strategy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Supervised Machine Learning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Unsupervised Machine Learning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Takeaways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Purpose of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Soft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Evolving Skills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68354" y="2570652"/>
            <a:ext cx="4440025" cy="2300189"/>
          </a:xfrm>
        </p:spPr>
        <p:txBody>
          <a:bodyPr>
            <a:normAutofit/>
          </a:bodyPr>
          <a:lstStyle/>
          <a:p>
            <a:r>
              <a:rPr lang="en-US" dirty="0"/>
              <a:t>Dropping Irrelevant columns</a:t>
            </a:r>
          </a:p>
          <a:p>
            <a:r>
              <a:rPr lang="en-US" dirty="0"/>
              <a:t>Handling </a:t>
            </a:r>
            <a:r>
              <a:rPr lang="en-US" dirty="0" err="1"/>
              <a:t>NaN</a:t>
            </a:r>
            <a:r>
              <a:rPr lang="en-US" dirty="0"/>
              <a:t> values</a:t>
            </a:r>
          </a:p>
          <a:p>
            <a:r>
              <a:rPr lang="en-US" dirty="0"/>
              <a:t>Removing Duplicates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2" name="Picture 1" descr="A blue and white triangle with black lines&#10;&#10;AI-generated content may be incorrect.">
            <a:extLst>
              <a:ext uri="{FF2B5EF4-FFF2-40B4-BE49-F238E27FC236}">
                <a16:creationId xmlns:a16="http://schemas.microsoft.com/office/drawing/2014/main" id="{62AA06BC-1075-E235-C0BA-31A7935A90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134" y="2062962"/>
            <a:ext cx="6702458" cy="45764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01024" y="2583180"/>
            <a:ext cx="3232785" cy="3843215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pic>
        <p:nvPicPr>
          <p:cNvPr id="6" name="Picture 5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E00D2E39-F658-C117-58B0-6676A38A7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1705"/>
            <a:ext cx="7819577" cy="3303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C720-96B5-286C-7395-2C98FC08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47E7567C-C750-614A-4330-B82F7FEC2F1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1581151"/>
            <a:ext cx="3837356" cy="2521416"/>
          </a:xfrm>
          <a:prstGeom prst="rect">
            <a:avLst/>
          </a:prstGeom>
        </p:spPr>
      </p:pic>
      <p:pic>
        <p:nvPicPr>
          <p:cNvPr id="9" name="Picture 8" descr="A close-up of words&#10;&#10;AI-generated content may be incorrect.">
            <a:extLst>
              <a:ext uri="{FF2B5EF4-FFF2-40B4-BE49-F238E27FC236}">
                <a16:creationId xmlns:a16="http://schemas.microsoft.com/office/drawing/2014/main" id="{3FEE2E44-A48C-C8B4-D206-98109186D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076" y="605290"/>
            <a:ext cx="7373797" cy="3947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8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Skill 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08736" y="4114800"/>
            <a:ext cx="3768090" cy="209150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pic>
        <p:nvPicPr>
          <p:cNvPr id="5" name="Picture 4" descr="A grid of red and blue squares&#10;&#10;AI-generated content may be incorrect.">
            <a:extLst>
              <a:ext uri="{FF2B5EF4-FFF2-40B4-BE49-F238E27FC236}">
                <a16:creationId xmlns:a16="http://schemas.microsoft.com/office/drawing/2014/main" id="{E421F017-2A74-D6A0-6F4E-2312E2F05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2" y="208914"/>
            <a:ext cx="5678718" cy="3658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6F409B-9383-69D9-3703-EDAD69537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3" name="Picture 2" descr="A graph of a bar graph&#10;&#10;AI-generated content may be incorrect.">
            <a:extLst>
              <a:ext uri="{FF2B5EF4-FFF2-40B4-BE49-F238E27FC236}">
                <a16:creationId xmlns:a16="http://schemas.microsoft.com/office/drawing/2014/main" id="{DC8B4C72-CF02-C10B-2218-DC1130A66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415" y="2357755"/>
            <a:ext cx="4900930" cy="3220235"/>
          </a:xfrm>
          <a:prstGeom prst="rect">
            <a:avLst/>
          </a:prstGeom>
        </p:spPr>
      </p:pic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2D60EF4-6783-C4D9-9B6A-AAF105C85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610" y="2357755"/>
            <a:ext cx="4900930" cy="322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61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{D87FC769-06F6-46C2-A332-E0EF5F794D14}tf78853419_win32</Template>
  <TotalTime>60</TotalTime>
  <Words>275</Words>
  <Application>Microsoft Office PowerPoint</Application>
  <PresentationFormat>Widescreen</PresentationFormat>
  <Paragraphs>68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Franklin Gothic Book</vt:lpstr>
      <vt:lpstr>Franklin Gothic Demi</vt:lpstr>
      <vt:lpstr>Custom</vt:lpstr>
      <vt:lpstr>Group 1  Business Analytics, Data Science, and Machine Learning Trends  </vt:lpstr>
      <vt:lpstr>Agenda</vt:lpstr>
      <vt:lpstr>Purpose of Understanding</vt:lpstr>
      <vt:lpstr>Literature Review</vt:lpstr>
      <vt:lpstr>Data Cleaning &amp; Preprocessing</vt:lpstr>
      <vt:lpstr>Exploratory Data Analysis (EDA)</vt:lpstr>
      <vt:lpstr>EDA</vt:lpstr>
      <vt:lpstr>Skill Gap Analysis</vt:lpstr>
      <vt:lpstr>Skills</vt:lpstr>
      <vt:lpstr>Carrer Strategy</vt:lpstr>
      <vt:lpstr>Supervised Machine Learning</vt:lpstr>
      <vt:lpstr>Supervised Machine Learning</vt:lpstr>
      <vt:lpstr>Unsupervised Machine Learning</vt:lpstr>
      <vt:lpstr>Unsupervised Machine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Stopas</dc:creator>
  <cp:lastModifiedBy>Jason Stopas</cp:lastModifiedBy>
  <cp:revision>1</cp:revision>
  <dcterms:created xsi:type="dcterms:W3CDTF">2025-04-28T16:16:24Z</dcterms:created>
  <dcterms:modified xsi:type="dcterms:W3CDTF">2025-04-28T17:16:27Z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