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20EF-04CB-904C-A6A7-503B4695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36392E-9323-CA4E-B2B7-4FA7863A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5F2E4-705C-9840-AE27-3C3140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97944-D1C9-9143-81DF-53C6E2C6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D508-DED5-0E43-900E-9A3AA97C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24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56829-5F27-BE48-873C-70814A0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FE781-CA97-2647-9E91-D637647C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A3C4-4469-D44B-B17B-7F3808D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72EB7-7300-D143-9762-086803AA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16515-15A2-234C-8333-209AF5BC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01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EFCDFA-CD28-CE46-8E1F-E38D877AA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C4751-20BA-6C42-AD7F-B2FC72BF1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058A1-AD63-C04F-A403-D34FD62E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337F-F7C9-7147-84E9-9FB5640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52C3E-B08B-4C49-9174-8E5548B9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5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0DB9-C5E3-B547-8C40-607D51BF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E22DE-7BD7-454B-BD82-9FF3026F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3E55C-869D-1C4B-97DC-5EC7E272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64978-0CF2-FF45-9634-DEDCB142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643B-567B-784A-9599-6F7C4319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6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05053-8FAD-D24C-959B-24099F43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C617C-89E0-2D41-B14E-201E730F7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1DEC9-220B-5342-950E-FD6D183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83DFB-FF5A-3A47-9818-DB62615E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B412-B63C-8446-B182-673CCB4F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3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CEAD-A685-0048-BAC2-9142EB62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455A6-C224-F240-AE98-8ED456BFD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9E43B-5378-C64D-8507-21E7F9E2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C851A-28F0-B544-81BE-5F47356C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6A38C-5290-324D-93F7-B9C17BFA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79BFF-A923-DA40-8885-743E263D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4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01CF4-B823-5342-A3AF-EFE92B8C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900B5-AA63-4245-852F-04805C86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E41E3-ACE7-404E-90E0-F9A706CA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6FD097-817A-3444-879C-DE7157EBB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D63D2-6ED3-4345-BA2F-9D32BD99A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F76EA-321F-5D4A-BA72-C2E7467F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787B96-4E2F-8348-B384-15A15561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405A1-C7A6-9447-8BBC-DD4FF84A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18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1BEC-AC21-4749-882F-82747AF7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34E23-F285-9840-AED9-7A0D58D9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72A83-1F20-3B44-8695-F15C0D77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85A1B-81D5-5745-89B9-81F504E0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5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B0E102-F73A-6C45-9AD2-8285216C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CEE33C-8777-BF4F-A5F1-076773CC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9177E-0219-CF46-BC8A-CA863321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17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3826-9ED5-284E-9DE6-E1C6F214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F4039-E95F-F94A-A59F-FF7907FF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066C8-4FAF-F84F-973F-9874200A5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E862A-1D4C-AD48-854E-F5842B03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6891B-47B9-444A-9F2F-E028D0E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92300-EE02-4D44-B9D1-265E27B3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85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7AD0-3B3B-7047-AC2E-FBE1C281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2F024-2E13-2F4A-BE39-6A232B38E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0AB37-490C-F04A-A6BF-E4C706513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B7CB3-DB3B-D241-94C5-1222826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10C2A-D96E-D947-A03B-10566223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04EAB-A2B0-7A4A-869E-79E2CD22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47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653C-CF1D-E444-ABC2-68FEC22D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2BFA26-E160-5D4C-A238-E5E17DA8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C67BE-D3E5-9A43-8D05-AAEB717D5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0050-8A15-C941-87BC-EA477C86C8F8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F1246-06A4-A24A-8205-414A8E526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B549C-6593-4346-B1B1-889379AC9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2596-5C36-E344-B1C9-09C4D9D391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84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B11412-EEDC-814B-A3F3-F082A9EFA5A5}"/>
              </a:ext>
            </a:extLst>
          </p:cNvPr>
          <p:cNvSpPr/>
          <p:nvPr/>
        </p:nvSpPr>
        <p:spPr>
          <a:xfrm>
            <a:off x="1576137" y="1744579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轮子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E331CB-583D-124E-ABDF-C680634675F6}"/>
              </a:ext>
            </a:extLst>
          </p:cNvPr>
          <p:cNvSpPr/>
          <p:nvPr/>
        </p:nvSpPr>
        <p:spPr>
          <a:xfrm>
            <a:off x="2944363" y="1752418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底盘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F69D9BA-7C54-654C-806F-9FAD11BCDC5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2298032" y="1937084"/>
            <a:ext cx="646331" cy="7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0025062-F4AB-DE4D-99FF-DE146B0F7FF7}"/>
              </a:ext>
            </a:extLst>
          </p:cNvPr>
          <p:cNvSpPr txBox="1"/>
          <p:nvPr/>
        </p:nvSpPr>
        <p:spPr>
          <a:xfrm>
            <a:off x="2298032" y="1567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依赖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466F53-FE41-3A49-8E71-11DA8897ACA2}"/>
              </a:ext>
            </a:extLst>
          </p:cNvPr>
          <p:cNvSpPr/>
          <p:nvPr/>
        </p:nvSpPr>
        <p:spPr>
          <a:xfrm>
            <a:off x="4312589" y="1744579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箱体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7028AED-B9D6-0841-AB45-1F8B6F2DD06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66258" y="1929245"/>
            <a:ext cx="646331" cy="7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0427D78-F22E-6246-822E-78140C7DC80D}"/>
              </a:ext>
            </a:extLst>
          </p:cNvPr>
          <p:cNvSpPr txBox="1"/>
          <p:nvPr/>
        </p:nvSpPr>
        <p:spPr>
          <a:xfrm>
            <a:off x="3666258" y="1559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依赖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8F598A-DCD7-3744-A7DF-2A0D9DD475C3}"/>
              </a:ext>
            </a:extLst>
          </p:cNvPr>
          <p:cNvSpPr/>
          <p:nvPr/>
        </p:nvSpPr>
        <p:spPr>
          <a:xfrm>
            <a:off x="5680815" y="1752418"/>
            <a:ext cx="96287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行李箱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D20F51A-0350-A349-B9A3-F6134C7A2BE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034485" y="1937085"/>
            <a:ext cx="646330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493EC90-309A-8848-883B-986B07DA6090}"/>
              </a:ext>
            </a:extLst>
          </p:cNvPr>
          <p:cNvSpPr txBox="1"/>
          <p:nvPr/>
        </p:nvSpPr>
        <p:spPr>
          <a:xfrm>
            <a:off x="5034484" y="1567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依赖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680C42-710E-0047-B59A-5879FE3D86EA}"/>
              </a:ext>
            </a:extLst>
          </p:cNvPr>
          <p:cNvSpPr/>
          <p:nvPr/>
        </p:nvSpPr>
        <p:spPr>
          <a:xfrm>
            <a:off x="5921793" y="3043990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轮子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8BEE4-0F9B-534B-8E65-0651B01EF633}"/>
              </a:ext>
            </a:extLst>
          </p:cNvPr>
          <p:cNvSpPr/>
          <p:nvPr/>
        </p:nvSpPr>
        <p:spPr>
          <a:xfrm>
            <a:off x="3185341" y="3036151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箱体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F2828DF-FFA8-9342-B682-733571B9550D}"/>
              </a:ext>
            </a:extLst>
          </p:cNvPr>
          <p:cNvCxnSpPr>
            <a:cxnSpLocks/>
            <a:stCxn id="21" idx="1"/>
            <a:endCxn id="27" idx="3"/>
          </p:cNvCxnSpPr>
          <p:nvPr/>
        </p:nvCxnSpPr>
        <p:spPr>
          <a:xfrm flipH="1" flipV="1">
            <a:off x="2573770" y="3220817"/>
            <a:ext cx="611571" cy="7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FD07783-E891-CE4A-BBFF-B6F3403CAFE7}"/>
              </a:ext>
            </a:extLst>
          </p:cNvPr>
          <p:cNvSpPr txBox="1"/>
          <p:nvPr/>
        </p:nvSpPr>
        <p:spPr>
          <a:xfrm>
            <a:off x="2573769" y="28754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9FC838-C269-0E47-8CA7-2E83D334983F}"/>
              </a:ext>
            </a:extLst>
          </p:cNvPr>
          <p:cNvSpPr/>
          <p:nvPr/>
        </p:nvSpPr>
        <p:spPr>
          <a:xfrm>
            <a:off x="4553567" y="3028312"/>
            <a:ext cx="721895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底盘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3BD5B73-D66B-DE42-8058-09AF602D197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07236" y="3212978"/>
            <a:ext cx="646331" cy="7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41ACD31-0C4E-F640-9D75-C95DDBD00A33}"/>
              </a:ext>
            </a:extLst>
          </p:cNvPr>
          <p:cNvSpPr txBox="1"/>
          <p:nvPr/>
        </p:nvSpPr>
        <p:spPr>
          <a:xfrm>
            <a:off x="3907236" y="2843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注入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DEBD6CB-B65E-BD47-ADAC-E5FEE6AF4A95}"/>
              </a:ext>
            </a:extLst>
          </p:cNvPr>
          <p:cNvSpPr/>
          <p:nvPr/>
        </p:nvSpPr>
        <p:spPr>
          <a:xfrm>
            <a:off x="1610897" y="3028312"/>
            <a:ext cx="96287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行李箱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C8CBDB2-231E-EB48-9DA4-1BEE004A402F}"/>
              </a:ext>
            </a:extLst>
          </p:cNvPr>
          <p:cNvCxnSpPr>
            <a:cxnSpLocks/>
          </p:cNvCxnSpPr>
          <p:nvPr/>
        </p:nvCxnSpPr>
        <p:spPr>
          <a:xfrm flipH="1" flipV="1">
            <a:off x="5275463" y="3212978"/>
            <a:ext cx="646330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50AFD61-BA3F-EE4D-9854-41222395726C}"/>
              </a:ext>
            </a:extLst>
          </p:cNvPr>
          <p:cNvSpPr txBox="1"/>
          <p:nvPr/>
        </p:nvSpPr>
        <p:spPr>
          <a:xfrm>
            <a:off x="5275462" y="2851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269206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sir</dc:creator>
  <cp:lastModifiedBy>钱 sir</cp:lastModifiedBy>
  <cp:revision>2</cp:revision>
  <dcterms:created xsi:type="dcterms:W3CDTF">2020-04-21T08:48:25Z</dcterms:created>
  <dcterms:modified xsi:type="dcterms:W3CDTF">2020-04-21T09:12:56Z</dcterms:modified>
</cp:coreProperties>
</file>