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9"/>
  </p:normalViewPr>
  <p:slideViewPr>
    <p:cSldViewPr snapToGrid="0" snapToObjects="1">
      <p:cViewPr varScale="1">
        <p:scale>
          <a:sx n="84" d="100"/>
          <a:sy n="84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8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4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24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61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16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2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2BCB-C4D8-7149-9CB5-4D43DC54F5AD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37AC-1FD2-D540-B5DF-472110493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4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9660" y="-870611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69660" y="-842035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启动类加载器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Bootstrap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ClassLoader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9660" y="410502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80881" y="439078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扩展类加载器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Extension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ClassLoader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9660" y="1679245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91113" y="1707821"/>
            <a:ext cx="255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应用程序类加载器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ClassLoader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8439" y="2960358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78475" y="2988934"/>
            <a:ext cx="2355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CommonClassLoader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95906" y="4363441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88077" y="4392017"/>
            <a:ext cx="22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Catalina</a:t>
            </a:r>
            <a:r>
              <a:rPr kumimoji="1" lang="zh-CN" altLang="en-US" dirty="0" smtClean="0"/>
              <a:t>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CatalinaClassLoader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33608" y="4363441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01122" y="4392017"/>
            <a:ext cx="206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SharedClassLoader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33608" y="5644554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08147" y="5673130"/>
            <a:ext cx="224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/>
              <a:t>WebApp</a:t>
            </a:r>
            <a:r>
              <a:rPr kumimoji="1" lang="zh-CN" altLang="en-US" dirty="0" smtClean="0"/>
              <a:t>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WebAppClassLoader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42484" y="6925667"/>
            <a:ext cx="2395207" cy="760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95332" y="6954243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 smtClean="0"/>
              <a:t>Jsp</a:t>
            </a:r>
            <a:r>
              <a:rPr kumimoji="1" lang="zh-CN" altLang="en-US" dirty="0" smtClean="0"/>
              <a:t>类加载器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JasperLoader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4829175" y="0"/>
            <a:ext cx="0" cy="2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4852983" y="1281119"/>
            <a:ext cx="0" cy="2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4838695" y="2581290"/>
            <a:ext cx="0" cy="2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3224200" y="3936696"/>
            <a:ext cx="119063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6281739" y="3965257"/>
            <a:ext cx="14288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7181857" y="5238770"/>
            <a:ext cx="0" cy="2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7210433" y="6524633"/>
            <a:ext cx="0" cy="2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4442" y="748145"/>
            <a:ext cx="1448789" cy="795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CLOSED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31331" y="748144"/>
            <a:ext cx="1448789" cy="795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CLOSED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4441" y="1543791"/>
            <a:ext cx="1448789" cy="305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SYN-SENT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1331" y="1543791"/>
            <a:ext cx="1448789" cy="999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LISTEN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31331" y="2543175"/>
            <a:ext cx="1448789" cy="291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SYN-RCVD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34440" y="4600575"/>
            <a:ext cx="1448789" cy="150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ESTABLISHED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1331" y="5457825"/>
            <a:ext cx="1448789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ESTABLISHED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57500" y="242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客户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17143" y="2428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服务器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883229" y="1543791"/>
            <a:ext cx="2848102" cy="99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3883229" y="2543175"/>
            <a:ext cx="2848100" cy="2057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883228" y="4629891"/>
            <a:ext cx="2848101" cy="827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1130261">
            <a:off x="4772558" y="1730960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SYN=1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=x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 rot="19365822">
            <a:off x="3547825" y="3234701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SYN=1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ACK=1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=y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ack</a:t>
            </a:r>
            <a:r>
              <a:rPr kumimoji="1" lang="en-US" altLang="zh-CN" sz="1600" dirty="0" smtClean="0"/>
              <a:t>=x+1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 rot="897179">
            <a:off x="4071765" y="4635120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ACK=1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=x+1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ack</a:t>
            </a:r>
            <a:r>
              <a:rPr kumimoji="1" lang="en-US" altLang="zh-CN" sz="1600" dirty="0" smtClean="0"/>
              <a:t>=y+1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362878" y="1543791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180120" y="1543791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121039" y="9653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主动打开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557162" y="961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被动打开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47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4440" y="6105957"/>
            <a:ext cx="1448789" cy="795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CLOSED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31329" y="6124510"/>
            <a:ext cx="1448789" cy="795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CLOSED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34439" y="1488417"/>
            <a:ext cx="1448789" cy="174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FIN-WAIT-1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1328" y="2756333"/>
            <a:ext cx="1448789" cy="105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CLOSE-WAIT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31329" y="3814763"/>
            <a:ext cx="1448789" cy="2309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LAST-ACK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34440" y="4969531"/>
            <a:ext cx="1448789" cy="113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TIME-WAIT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57500" y="242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客户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17143" y="2428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服务器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883229" y="1543791"/>
            <a:ext cx="2848099" cy="1221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3880100" y="2769886"/>
            <a:ext cx="2826489" cy="470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883227" y="4965058"/>
            <a:ext cx="2848101" cy="1159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1421880">
            <a:off x="4795000" y="1730960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FIN=1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=u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 rot="1318973">
            <a:off x="4100487" y="5257901"/>
            <a:ext cx="282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ACK=1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=u+1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ack</a:t>
            </a:r>
            <a:r>
              <a:rPr kumimoji="1" lang="en-US" altLang="zh-CN" sz="1600" dirty="0" smtClean="0"/>
              <a:t>=w+1</a:t>
            </a:r>
            <a:endParaRPr kumimoji="1"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 rot="21002121">
            <a:off x="3872758" y="2694034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ACK=1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=v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ack</a:t>
            </a:r>
            <a:r>
              <a:rPr kumimoji="1" lang="en-US" altLang="zh-CN" sz="1600" dirty="0" smtClean="0"/>
              <a:t>=u+1</a:t>
            </a:r>
            <a:endParaRPr kumimoji="1" lang="zh-CN" altLang="en-US" sz="16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362878" y="1543791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8180117" y="3814763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79650" y="10760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主动关闭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80117" y="3357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被动关闭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34439" y="663702"/>
            <a:ext cx="1448789" cy="82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ESTABLISHED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31329" y="615878"/>
            <a:ext cx="1448789" cy="214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ESTABLISHED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31311" y="3228975"/>
            <a:ext cx="1448789" cy="174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FIN-WAIT-2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3905377" y="3822400"/>
            <a:ext cx="2825952" cy="1133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20203213">
            <a:off x="3661956" y="3903094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FIN=1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smtClean="0"/>
              <a:t>ACK=1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seq</a:t>
            </a:r>
            <a:r>
              <a:rPr kumimoji="1" lang="en-US" altLang="zh-CN" sz="1600" dirty="0" smtClean="0"/>
              <a:t>=w</a:t>
            </a:r>
            <a:r>
              <a:rPr kumimoji="1" lang="zh-CN" altLang="en-US" sz="1600" dirty="0" smtClean="0"/>
              <a:t>，</a:t>
            </a:r>
            <a:r>
              <a:rPr kumimoji="1" lang="en-US" altLang="zh-CN" sz="1600" dirty="0" err="1" smtClean="0"/>
              <a:t>ack</a:t>
            </a:r>
            <a:r>
              <a:rPr kumimoji="1" lang="en-US" altLang="zh-CN" sz="1600" dirty="0" smtClean="0"/>
              <a:t>=u+1</a:t>
            </a:r>
            <a:endParaRPr kumimoji="1" lang="zh-CN" altLang="en-US" sz="1600" dirty="0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362878" y="6124509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1362878" y="4988805"/>
            <a:ext cx="0" cy="1135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1362878" y="4988805"/>
            <a:ext cx="1068433" cy="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07483" y="508215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等待</a:t>
            </a:r>
            <a:r>
              <a:rPr kumimoji="1" lang="en-US" altLang="zh-CN" dirty="0" smtClean="0"/>
              <a:t>2MSL</a:t>
            </a:r>
            <a:endParaRPr kumimoji="1" lang="zh-CN" altLang="en-US" dirty="0"/>
          </a:p>
        </p:txBody>
      </p:sp>
      <p:cxnSp>
        <p:nvCxnSpPr>
          <p:cNvPr id="41" name="直线箭头连接符 40"/>
          <p:cNvCxnSpPr/>
          <p:nvPr/>
        </p:nvCxnSpPr>
        <p:spPr>
          <a:xfrm rot="16200000" flipV="1">
            <a:off x="8732550" y="2221885"/>
            <a:ext cx="1071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H="1">
            <a:off x="8199898" y="2747987"/>
            <a:ext cx="1068433" cy="8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03283" y="13203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通知应用进程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42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0675" y="1104405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栈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0675" y="1674421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40675" y="2244437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40674" y="2814453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40673" y="3384469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21635" y="257694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常量区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21635" y="827710"/>
            <a:ext cx="117565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abc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60816" y="2814453"/>
            <a:ext cx="2497384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堆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60816" y="3384469"/>
            <a:ext cx="2497384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String(“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”)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60816" y="3967152"/>
            <a:ext cx="2497384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String(“</a:t>
            </a:r>
            <a:r>
              <a:rPr kumimoji="1" lang="en-US" altLang="zh-CN" dirty="0" err="1" smtClean="0"/>
              <a:t>abc</a:t>
            </a:r>
            <a:r>
              <a:rPr kumimoji="1" lang="en-US" altLang="zh-CN" dirty="0" smtClean="0"/>
              <a:t>”)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5" idx="3"/>
            <a:endCxn id="10" idx="1"/>
          </p:cNvCxnSpPr>
          <p:nvPr/>
        </p:nvCxnSpPr>
        <p:spPr>
          <a:xfrm flipV="1">
            <a:off x="3016332" y="1112718"/>
            <a:ext cx="6505303" cy="846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3"/>
            <a:endCxn id="10" idx="1"/>
          </p:cNvCxnSpPr>
          <p:nvPr/>
        </p:nvCxnSpPr>
        <p:spPr>
          <a:xfrm flipV="1">
            <a:off x="3016332" y="1112718"/>
            <a:ext cx="6505303" cy="1416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12" idx="1"/>
          </p:cNvCxnSpPr>
          <p:nvPr/>
        </p:nvCxnSpPr>
        <p:spPr>
          <a:xfrm>
            <a:off x="3016332" y="3099462"/>
            <a:ext cx="2944484" cy="570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016332" y="3663144"/>
            <a:ext cx="2944484" cy="5700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2" idx="3"/>
          </p:cNvCxnSpPr>
          <p:nvPr/>
        </p:nvCxnSpPr>
        <p:spPr>
          <a:xfrm flipV="1">
            <a:off x="8458200" y="1411384"/>
            <a:ext cx="1651263" cy="2258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2"/>
          </p:cNvCxnSpPr>
          <p:nvPr/>
        </p:nvCxnSpPr>
        <p:spPr>
          <a:xfrm flipV="1">
            <a:off x="8458200" y="1397726"/>
            <a:ext cx="1651264" cy="2819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8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46961" y="1068779"/>
            <a:ext cx="1235034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就绪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16182" y="3061854"/>
            <a:ext cx="1235034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阻塞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726379" y="3061854"/>
            <a:ext cx="1235034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2"/>
            <a:endCxn id="5" idx="6"/>
          </p:cNvCxnSpPr>
          <p:nvPr/>
        </p:nvCxnSpPr>
        <p:spPr>
          <a:xfrm flipH="1">
            <a:off x="2551216" y="3596244"/>
            <a:ext cx="2175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0"/>
            <a:endCxn id="4" idx="3"/>
          </p:cNvCxnSpPr>
          <p:nvPr/>
        </p:nvCxnSpPr>
        <p:spPr>
          <a:xfrm flipV="1">
            <a:off x="1933699" y="1981039"/>
            <a:ext cx="1394129" cy="1080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1"/>
            <a:endCxn id="4" idx="5"/>
          </p:cNvCxnSpPr>
          <p:nvPr/>
        </p:nvCxnSpPr>
        <p:spPr>
          <a:xfrm flipH="1" flipV="1">
            <a:off x="4201128" y="1981039"/>
            <a:ext cx="706118" cy="1237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4334871" y="1828224"/>
            <a:ext cx="736707" cy="131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5961413" y="3596243"/>
            <a:ext cx="11209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85994" y="3144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释放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35799" y="367804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 rot="19206622">
            <a:off x="2038107" y="213261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完成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 rot="3615045">
            <a:off x="3757774" y="2461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进程调度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 rot="3615045">
            <a:off x="4376715" y="2109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时间片完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7073683" y="3061853"/>
            <a:ext cx="1235034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终止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40223" y="1117467"/>
            <a:ext cx="1235034" cy="106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1978384" y="1604584"/>
            <a:ext cx="11209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66653" y="114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许可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150</Words>
  <Application>Microsoft Macintosh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2019-06-11T12:23:38Z</dcterms:created>
  <dcterms:modified xsi:type="dcterms:W3CDTF">2019-07-01T10:29:21Z</dcterms:modified>
</cp:coreProperties>
</file>