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 /><Relationship Id="rId2" Type="http://schemas.openxmlformats.org/officeDocument/2006/relationships/hyperlink" Target="https://www.kaggle.com/datasets" TargetMode="External" /><Relationship Id="rId1" Type="http://schemas.openxmlformats.org/officeDocument/2006/relationships/slideLayout" Target="../slideLayouts/slideLayout4.xml" /><Relationship Id="rId5" Type="http://schemas.openxmlformats.org/officeDocument/2006/relationships/hyperlink" Target="https://matplotlib.org/stable/contents.html" TargetMode="External" /><Relationship Id="rId4" Type="http://schemas.openxmlformats.org/officeDocument/2006/relationships/hyperlink" Target="https://seaborn.pydata.org/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84620" y="2183843"/>
            <a:ext cx="457606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ASWINRAM K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3046844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Aswin ram</cp:lastModifiedBy>
  <cp:revision>3</cp:revision>
  <dcterms:created xsi:type="dcterms:W3CDTF">2024-03-26T08:16:27Z</dcterms:created>
  <dcterms:modified xsi:type="dcterms:W3CDTF">2024-03-26T15:54:42Z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