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61EA-427A-495E-A031-B66EF676921E}" type="datetimeFigureOut">
              <a:rPr lang="en-GB" smtClean="0"/>
              <a:t>18/04/2014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2FB4-36E7-4559-AE00-35ED83378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06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61EA-427A-495E-A031-B66EF676921E}" type="datetimeFigureOut">
              <a:rPr lang="en-GB" smtClean="0"/>
              <a:t>18/04/2014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2FB4-36E7-4559-AE00-35ED83378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74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61EA-427A-495E-A031-B66EF676921E}" type="datetimeFigureOut">
              <a:rPr lang="en-GB" smtClean="0"/>
              <a:t>18/04/2014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2FB4-36E7-4559-AE00-35ED83378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77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61EA-427A-495E-A031-B66EF676921E}" type="datetimeFigureOut">
              <a:rPr lang="en-GB" smtClean="0"/>
              <a:t>18/04/2014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2FB4-36E7-4559-AE00-35ED83378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28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61EA-427A-495E-A031-B66EF676921E}" type="datetimeFigureOut">
              <a:rPr lang="en-GB" smtClean="0"/>
              <a:t>18/04/2014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2FB4-36E7-4559-AE00-35ED83378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84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61EA-427A-495E-A031-B66EF676921E}" type="datetimeFigureOut">
              <a:rPr lang="en-GB" smtClean="0"/>
              <a:t>18/04/2014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2FB4-36E7-4559-AE00-35ED83378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36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61EA-427A-495E-A031-B66EF676921E}" type="datetimeFigureOut">
              <a:rPr lang="en-GB" smtClean="0"/>
              <a:t>18/04/2014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2FB4-36E7-4559-AE00-35ED83378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92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61EA-427A-495E-A031-B66EF676921E}" type="datetimeFigureOut">
              <a:rPr lang="en-GB" smtClean="0"/>
              <a:t>18/04/2014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2FB4-36E7-4559-AE00-35ED83378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65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61EA-427A-495E-A031-B66EF676921E}" type="datetimeFigureOut">
              <a:rPr lang="en-GB" smtClean="0"/>
              <a:t>18/04/2014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2FB4-36E7-4559-AE00-35ED83378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55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61EA-427A-495E-A031-B66EF676921E}" type="datetimeFigureOut">
              <a:rPr lang="en-GB" smtClean="0"/>
              <a:t>18/04/2014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2FB4-36E7-4559-AE00-35ED83378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03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61EA-427A-495E-A031-B66EF676921E}" type="datetimeFigureOut">
              <a:rPr lang="en-GB" smtClean="0"/>
              <a:t>18/04/2014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2FB4-36E7-4559-AE00-35ED83378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08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261EA-427A-495E-A031-B66EF676921E}" type="datetimeFigureOut">
              <a:rPr lang="en-GB" smtClean="0"/>
              <a:t>18/04/2014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E2FB4-36E7-4559-AE00-35ED83378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23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163313"/>
              </p:ext>
            </p:extLst>
          </p:nvPr>
        </p:nvGraphicFramePr>
        <p:xfrm>
          <a:off x="2032000" y="719666"/>
          <a:ext cx="3428642" cy="3517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4321"/>
                <a:gridCol w="1714321"/>
              </a:tblGrid>
              <a:tr h="70349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Image</a:t>
                      </a:r>
                      <a:endParaRPr lang="en-GB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Alpha </a:t>
                      </a:r>
                      <a:r>
                        <a:rPr lang="en-GB" sz="2000" u="none" strike="noStrike" dirty="0" smtClean="0">
                          <a:effectLst/>
                        </a:rPr>
                        <a:t>Values</a:t>
                      </a:r>
                      <a:endParaRPr lang="en-GB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70349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Pepper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0.01781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70349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Lake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0.02366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70349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House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0.02483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70349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Lena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0.02529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93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312570"/>
              </p:ext>
            </p:extLst>
          </p:nvPr>
        </p:nvGraphicFramePr>
        <p:xfrm>
          <a:off x="759853" y="1159097"/>
          <a:ext cx="10315976" cy="23697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1077"/>
                <a:gridCol w="1240097"/>
                <a:gridCol w="926666"/>
                <a:gridCol w="967549"/>
                <a:gridCol w="988366"/>
                <a:gridCol w="797886"/>
                <a:gridCol w="993102"/>
                <a:gridCol w="1223494"/>
                <a:gridCol w="862884"/>
                <a:gridCol w="1184855"/>
              </a:tblGrid>
              <a:tr h="766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Image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Sharpening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Gaussian Blur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Cropping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Rotation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Resize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Median Filtering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Compression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Poisson attack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Intensity Adjustment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07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Pepper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31.60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29.15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18.20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12.99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28.44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30.45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28.61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26.89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23.91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07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Lake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28.80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26.70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19.60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12.66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25.97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27.28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26.79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26.11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23.71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07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House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28.83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27.10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17.19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12.09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26.18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28.67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27.71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25.22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23.18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07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Lena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30.55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28.89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18.53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13.87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28.54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30.16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29.40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25.96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23.99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46231" y="334851"/>
            <a:ext cx="385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Psnr</a:t>
            </a:r>
            <a:r>
              <a:rPr lang="en-US" dirty="0" smtClean="0"/>
              <a:t> 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7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72143"/>
              </p:ext>
            </p:extLst>
          </p:nvPr>
        </p:nvGraphicFramePr>
        <p:xfrm>
          <a:off x="838200" y="1825625"/>
          <a:ext cx="10315976" cy="23697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1077"/>
                <a:gridCol w="1240097"/>
                <a:gridCol w="926666"/>
                <a:gridCol w="967549"/>
                <a:gridCol w="988366"/>
                <a:gridCol w="797886"/>
                <a:gridCol w="993102"/>
                <a:gridCol w="1223494"/>
                <a:gridCol w="862884"/>
                <a:gridCol w="1184855"/>
              </a:tblGrid>
              <a:tr h="766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Image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Sharpening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Gaussian Blur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Cropping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smtClean="0">
                          <a:effectLst/>
                        </a:rPr>
                        <a:t>Rotation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Resize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Median Filtering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Compression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Poisson attack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Intensity Adjustment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07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Pepper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0.6927</a:t>
                      </a:r>
                    </a:p>
                  </a:txBody>
                  <a:tcPr marL="9525" marR="9525" marT="9525" marB="0" anchor="b"/>
                </a:tc>
              </a:tr>
              <a:tr h="4007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Lake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0.5521</a:t>
                      </a:r>
                    </a:p>
                  </a:txBody>
                  <a:tcPr marL="9525" marR="9525" marT="9525" marB="0" anchor="b"/>
                </a:tc>
              </a:tr>
              <a:tr h="4007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House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0.4224</a:t>
                      </a:r>
                    </a:p>
                  </a:txBody>
                  <a:tcPr marL="9525" marR="9525" marT="9525" marB="0" anchor="b"/>
                </a:tc>
              </a:tr>
              <a:tr h="4007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Lena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0.7400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81070" y="68258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Ncc</a:t>
            </a:r>
            <a:r>
              <a:rPr lang="en-US" dirty="0" smtClean="0"/>
              <a:t> values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85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123</Words>
  <Application>Microsoft Office PowerPoint</Application>
  <PresentationFormat>Widescreen</PresentationFormat>
  <Paragraphs>112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2014-04-17T04:17:15Z</dcterms:created>
  <dcterms:modified xsi:type="dcterms:W3CDTF">2014-04-20T07:12:41Z</dcterms:modified>
</cp:coreProperties>
</file>