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5" r:id="rId9"/>
    <p:sldId id="273" r:id="rId10"/>
    <p:sldId id="274" r:id="rId11"/>
    <p:sldId id="264" r:id="rId12"/>
    <p:sldId id="265" r:id="rId13"/>
    <p:sldId id="266" r:id="rId14"/>
    <p:sldId id="267" r:id="rId15"/>
    <p:sldId id="270" r:id="rId16"/>
    <p:sldId id="272" r:id="rId1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E017-709A-4D6A-B609-020A50DC8A44}" v="3" dt="2021-01-16T16:09:51.5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jj" userId="fd97d7235ada1c79" providerId="LiveId" clId="{CC50E017-709A-4D6A-B609-020A50DC8A44}"/>
    <pc:docChg chg="undo custSel addSld delSld modSld">
      <pc:chgData name="w jj" userId="fd97d7235ada1c79" providerId="LiveId" clId="{CC50E017-709A-4D6A-B609-020A50DC8A44}" dt="2021-01-16T16:11:27.584" v="293" actId="2696"/>
      <pc:docMkLst>
        <pc:docMk/>
      </pc:docMkLst>
      <pc:sldChg chg="addSp delSp modSp mod">
        <pc:chgData name="w jj" userId="fd97d7235ada1c79" providerId="LiveId" clId="{CC50E017-709A-4D6A-B609-020A50DC8A44}" dt="2021-01-16T15:37:15.735" v="77" actId="13926"/>
        <pc:sldMkLst>
          <pc:docMk/>
          <pc:sldMk cId="0" sldId="256"/>
        </pc:sldMkLst>
        <pc:spChg chg="mod">
          <ac:chgData name="w jj" userId="fd97d7235ada1c79" providerId="LiveId" clId="{CC50E017-709A-4D6A-B609-020A50DC8A44}" dt="2021-01-16T15:30:04.234" v="9" actId="20577"/>
          <ac:spMkLst>
            <pc:docMk/>
            <pc:sldMk cId="0" sldId="256"/>
            <ac:spMk id="4" creationId="{00000000-0000-0000-0000-000000000000}"/>
          </ac:spMkLst>
        </pc:spChg>
        <pc:spChg chg="del">
          <ac:chgData name="w jj" userId="fd97d7235ada1c79" providerId="LiveId" clId="{CC50E017-709A-4D6A-B609-020A50DC8A44}" dt="2021-01-16T15:30:08.936" v="10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w jj" userId="fd97d7235ada1c79" providerId="LiveId" clId="{CC50E017-709A-4D6A-B609-020A50DC8A44}" dt="2021-01-16T15:35:52.422" v="28" actId="20577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w jj" userId="fd97d7235ada1c79" providerId="LiveId" clId="{CC50E017-709A-4D6A-B609-020A50DC8A44}" dt="2021-01-16T15:37:15.735" v="77" actId="13926"/>
          <ac:spMkLst>
            <pc:docMk/>
            <pc:sldMk cId="0" sldId="256"/>
            <ac:spMk id="7" creationId="{19CAF887-C20C-40D3-A3E5-E5F450636FD8}"/>
          </ac:spMkLst>
        </pc:spChg>
      </pc:sldChg>
      <pc:sldChg chg="modSp mod">
        <pc:chgData name="w jj" userId="fd97d7235ada1c79" providerId="LiveId" clId="{CC50E017-709A-4D6A-B609-020A50DC8A44}" dt="2021-01-16T15:32:01.140" v="24" actId="20577"/>
        <pc:sldMkLst>
          <pc:docMk/>
          <pc:sldMk cId="0" sldId="258"/>
        </pc:sldMkLst>
        <pc:spChg chg="mod">
          <ac:chgData name="w jj" userId="fd97d7235ada1c79" providerId="LiveId" clId="{CC50E017-709A-4D6A-B609-020A50DC8A44}" dt="2021-01-16T15:32:01.140" v="24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w jj" userId="fd97d7235ada1c79" providerId="LiveId" clId="{CC50E017-709A-4D6A-B609-020A50DC8A44}" dt="2021-01-16T15:35:21.817" v="25" actId="6549"/>
        <pc:sldMkLst>
          <pc:docMk/>
          <pc:sldMk cId="0" sldId="259"/>
        </pc:sldMkLst>
        <pc:spChg chg="mod">
          <ac:chgData name="w jj" userId="fd97d7235ada1c79" providerId="LiveId" clId="{CC50E017-709A-4D6A-B609-020A50DC8A44}" dt="2021-01-16T15:35:21.817" v="25" actId="6549"/>
          <ac:spMkLst>
            <pc:docMk/>
            <pc:sldMk cId="0" sldId="259"/>
            <ac:spMk id="3" creationId="{00000000-0000-0000-0000-000000000000}"/>
          </ac:spMkLst>
        </pc:spChg>
      </pc:sldChg>
      <pc:sldChg chg="delSp modSp mod">
        <pc:chgData name="w jj" userId="fd97d7235ada1c79" providerId="LiveId" clId="{CC50E017-709A-4D6A-B609-020A50DC8A44}" dt="2021-01-16T15:42:42.123" v="112" actId="108"/>
        <pc:sldMkLst>
          <pc:docMk/>
          <pc:sldMk cId="0" sldId="260"/>
        </pc:sldMkLst>
        <pc:spChg chg="mod">
          <ac:chgData name="w jj" userId="fd97d7235ada1c79" providerId="LiveId" clId="{CC50E017-709A-4D6A-B609-020A50DC8A44}" dt="2021-01-16T15:42:42.123" v="112" actId="108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w jj" userId="fd97d7235ada1c79" providerId="LiveId" clId="{CC50E017-709A-4D6A-B609-020A50DC8A44}" dt="2021-01-16T15:42:16.276" v="108" actId="478"/>
          <ac:spMkLst>
            <pc:docMk/>
            <pc:sldMk cId="0" sldId="260"/>
            <ac:spMk id="4" creationId="{00000000-0000-0000-0000-000000000000}"/>
          </ac:spMkLst>
        </pc:spChg>
      </pc:sldChg>
      <pc:sldChg chg="del">
        <pc:chgData name="w jj" userId="fd97d7235ada1c79" providerId="LiveId" clId="{CC50E017-709A-4D6A-B609-020A50DC8A44}" dt="2021-01-16T15:56:56.705" v="113" actId="2696"/>
        <pc:sldMkLst>
          <pc:docMk/>
          <pc:sldMk cId="0" sldId="262"/>
        </pc:sldMkLst>
      </pc:sldChg>
      <pc:sldChg chg="delSp mod">
        <pc:chgData name="w jj" userId="fd97d7235ada1c79" providerId="LiveId" clId="{CC50E017-709A-4D6A-B609-020A50DC8A44}" dt="2021-01-16T16:04:36.748" v="176" actId="478"/>
        <pc:sldMkLst>
          <pc:docMk/>
          <pc:sldMk cId="0" sldId="263"/>
        </pc:sldMkLst>
        <pc:spChg chg="del">
          <ac:chgData name="w jj" userId="fd97d7235ada1c79" providerId="LiveId" clId="{CC50E017-709A-4D6A-B609-020A50DC8A44}" dt="2021-01-16T16:04:36.748" v="176" actId="478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w jj" userId="fd97d7235ada1c79" providerId="LiveId" clId="{CC50E017-709A-4D6A-B609-020A50DC8A44}" dt="2021-01-16T16:00:28.169" v="175" actId="255"/>
        <pc:sldMkLst>
          <pc:docMk/>
          <pc:sldMk cId="0" sldId="264"/>
        </pc:sldMkLst>
        <pc:spChg chg="mod">
          <ac:chgData name="w jj" userId="fd97d7235ada1c79" providerId="LiveId" clId="{CC50E017-709A-4D6A-B609-020A50DC8A44}" dt="2021-01-16T16:00:28.169" v="175" actId="255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w jj" userId="fd97d7235ada1c79" providerId="LiveId" clId="{CC50E017-709A-4D6A-B609-020A50DC8A44}" dt="2021-01-16T16:08:33.792" v="215" actId="20577"/>
        <pc:sldMkLst>
          <pc:docMk/>
          <pc:sldMk cId="0" sldId="265"/>
        </pc:sldMkLst>
        <pc:spChg chg="mod">
          <ac:chgData name="w jj" userId="fd97d7235ada1c79" providerId="LiveId" clId="{CC50E017-709A-4D6A-B609-020A50DC8A44}" dt="2021-01-16T16:07:39.157" v="193" actId="1076"/>
          <ac:spMkLst>
            <pc:docMk/>
            <pc:sldMk cId="0" sldId="265"/>
            <ac:spMk id="3" creationId="{00000000-0000-0000-0000-000000000000}"/>
          </ac:spMkLst>
        </pc:spChg>
        <pc:spChg chg="del">
          <ac:chgData name="w jj" userId="fd97d7235ada1c79" providerId="LiveId" clId="{CC50E017-709A-4D6A-B609-020A50DC8A44}" dt="2021-01-16T16:06:56.807" v="187" actId="478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w jj" userId="fd97d7235ada1c79" providerId="LiveId" clId="{CC50E017-709A-4D6A-B609-020A50DC8A44}" dt="2021-01-16T16:07:46.654" v="194" actId="1076"/>
          <ac:spMkLst>
            <pc:docMk/>
            <pc:sldMk cId="0" sldId="265"/>
            <ac:spMk id="7" creationId="{E5613542-CC52-402E-BBC4-68F46D8571DB}"/>
          </ac:spMkLst>
        </pc:spChg>
        <pc:spChg chg="add mod">
          <ac:chgData name="w jj" userId="fd97d7235ada1c79" providerId="LiveId" clId="{CC50E017-709A-4D6A-B609-020A50DC8A44}" dt="2021-01-16T16:08:33.792" v="215" actId="20577"/>
          <ac:spMkLst>
            <pc:docMk/>
            <pc:sldMk cId="0" sldId="265"/>
            <ac:spMk id="9" creationId="{319801DC-8133-437F-85A0-6B0F20680A9B}"/>
          </ac:spMkLst>
        </pc:spChg>
      </pc:sldChg>
      <pc:sldChg chg="modSp mod">
        <pc:chgData name="w jj" userId="fd97d7235ada1c79" providerId="LiveId" clId="{CC50E017-709A-4D6A-B609-020A50DC8A44}" dt="2021-01-16T16:10:27.244" v="290" actId="20577"/>
        <pc:sldMkLst>
          <pc:docMk/>
          <pc:sldMk cId="0" sldId="267"/>
        </pc:sldMkLst>
        <pc:spChg chg="mod">
          <ac:chgData name="w jj" userId="fd97d7235ada1c79" providerId="LiveId" clId="{CC50E017-709A-4D6A-B609-020A50DC8A44}" dt="2021-01-16T16:10:27.244" v="290" actId="20577"/>
          <ac:spMkLst>
            <pc:docMk/>
            <pc:sldMk cId="0" sldId="267"/>
            <ac:spMk id="3" creationId="{00000000-0000-0000-0000-000000000000}"/>
          </ac:spMkLst>
        </pc:spChg>
      </pc:sldChg>
      <pc:sldChg chg="del">
        <pc:chgData name="w jj" userId="fd97d7235ada1c79" providerId="LiveId" clId="{CC50E017-709A-4D6A-B609-020A50DC8A44}" dt="2021-01-16T16:10:38.385" v="291" actId="2696"/>
        <pc:sldMkLst>
          <pc:docMk/>
          <pc:sldMk cId="0" sldId="268"/>
        </pc:sldMkLst>
      </pc:sldChg>
      <pc:sldChg chg="del">
        <pc:chgData name="w jj" userId="fd97d7235ada1c79" providerId="LiveId" clId="{CC50E017-709A-4D6A-B609-020A50DC8A44}" dt="2021-01-16T16:10:42.496" v="292" actId="2696"/>
        <pc:sldMkLst>
          <pc:docMk/>
          <pc:sldMk cId="0" sldId="269"/>
        </pc:sldMkLst>
      </pc:sldChg>
      <pc:sldChg chg="del">
        <pc:chgData name="w jj" userId="fd97d7235ada1c79" providerId="LiveId" clId="{CC50E017-709A-4D6A-B609-020A50DC8A44}" dt="2021-01-16T16:11:27.584" v="293" actId="2696"/>
        <pc:sldMkLst>
          <pc:docMk/>
          <pc:sldMk cId="0" sldId="271"/>
        </pc:sldMkLst>
      </pc:sldChg>
      <pc:sldChg chg="modSp new mod">
        <pc:chgData name="w jj" userId="fd97d7235ada1c79" providerId="LiveId" clId="{CC50E017-709A-4D6A-B609-020A50DC8A44}" dt="2021-01-16T15:57:52.118" v="120" actId="20577"/>
        <pc:sldMkLst>
          <pc:docMk/>
          <pc:sldMk cId="3160974010" sldId="273"/>
        </pc:sldMkLst>
        <pc:spChg chg="mod">
          <ac:chgData name="w jj" userId="fd97d7235ada1c79" providerId="LiveId" clId="{CC50E017-709A-4D6A-B609-020A50DC8A44}" dt="2021-01-16T15:57:52.118" v="120" actId="20577"/>
          <ac:spMkLst>
            <pc:docMk/>
            <pc:sldMk cId="3160974010" sldId="273"/>
            <ac:spMk id="3" creationId="{3E63CB27-1B98-4E49-8572-48FB1A946652}"/>
          </ac:spMkLst>
        </pc:spChg>
      </pc:sldChg>
      <pc:sldChg chg="modSp new mod">
        <pc:chgData name="w jj" userId="fd97d7235ada1c79" providerId="LiveId" clId="{CC50E017-709A-4D6A-B609-020A50DC8A44}" dt="2021-01-16T15:58:34.851" v="125" actId="14100"/>
        <pc:sldMkLst>
          <pc:docMk/>
          <pc:sldMk cId="3009209380" sldId="274"/>
        </pc:sldMkLst>
        <pc:spChg chg="mod">
          <ac:chgData name="w jj" userId="fd97d7235ada1c79" providerId="LiveId" clId="{CC50E017-709A-4D6A-B609-020A50DC8A44}" dt="2021-01-16T15:58:34.851" v="125" actId="14100"/>
          <ac:spMkLst>
            <pc:docMk/>
            <pc:sldMk cId="3009209380" sldId="274"/>
            <ac:spMk id="3" creationId="{CEE91380-B8F6-4202-91C7-655AB40A877E}"/>
          </ac:spMkLst>
        </pc:spChg>
      </pc:sldChg>
      <pc:sldChg chg="addSp delSp modSp add mod">
        <pc:chgData name="w jj" userId="fd97d7235ada1c79" providerId="LiveId" clId="{CC50E017-709A-4D6A-B609-020A50DC8A44}" dt="2021-01-16T16:05:23.758" v="186" actId="2710"/>
        <pc:sldMkLst>
          <pc:docMk/>
          <pc:sldMk cId="1011019924" sldId="275"/>
        </pc:sldMkLst>
        <pc:spChg chg="del">
          <ac:chgData name="w jj" userId="fd97d7235ada1c79" providerId="LiveId" clId="{CC50E017-709A-4D6A-B609-020A50DC8A44}" dt="2021-01-16T16:04:42.768" v="178" actId="478"/>
          <ac:spMkLst>
            <pc:docMk/>
            <pc:sldMk cId="1011019924" sldId="275"/>
            <ac:spMk id="4" creationId="{00000000-0000-0000-0000-000000000000}"/>
          </ac:spMkLst>
        </pc:spChg>
        <pc:spChg chg="add mod">
          <ac:chgData name="w jj" userId="fd97d7235ada1c79" providerId="LiveId" clId="{CC50E017-709A-4D6A-B609-020A50DC8A44}" dt="2021-01-16T16:05:23.758" v="186" actId="2710"/>
          <ac:spMkLst>
            <pc:docMk/>
            <pc:sldMk cId="1011019924" sldId="275"/>
            <ac:spMk id="7" creationId="{6CB3BCF2-78CF-4F77-9961-6C0F39DC51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‹#›</a:t>
            </a:fld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‹#›</a:t>
            </a:fld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‹#›</a:t>
            </a:fld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‹#›</a:t>
            </a:fld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‹#›</a:t>
            </a:fld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615" y="767715"/>
            <a:ext cx="10732769" cy="45696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3415" y="2181225"/>
            <a:ext cx="6605168" cy="185667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38534" y="6522402"/>
            <a:ext cx="253682" cy="2443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‹#›</a:t>
            </a:fld>
            <a:endParaRPr sz="1600">
              <a:latin typeface="宋体"/>
              <a:cs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tf-8.jp/public/aaenco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utf-8.jp/public/jjencod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fuck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fuck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79808" cy="683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78687" y="6831591"/>
            <a:ext cx="1958848" cy="0"/>
          </a:xfrm>
          <a:custGeom>
            <a:avLst/>
            <a:gdLst/>
            <a:ahLst/>
            <a:cxnLst/>
            <a:rect l="l" t="t" r="r" b="b"/>
            <a:pathLst>
              <a:path w="1958848">
                <a:moveTo>
                  <a:pt x="0" y="0"/>
                </a:moveTo>
                <a:lnTo>
                  <a:pt x="1958848" y="0"/>
                </a:lnTo>
              </a:path>
            </a:pathLst>
          </a:custGeom>
          <a:ln w="52832">
            <a:solidFill>
              <a:srgbClr val="343B6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091" y="444229"/>
            <a:ext cx="1761489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350" dirty="0">
                <a:latin typeface="宋体"/>
                <a:cs typeface="宋体"/>
              </a:rPr>
              <a:t>安恒信息</a:t>
            </a:r>
            <a:endParaRPr sz="235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755" y="2675727"/>
            <a:ext cx="4717415" cy="540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450" spc="80" dirty="0" err="1">
                <a:solidFill>
                  <a:srgbClr val="282828"/>
                </a:solidFill>
                <a:latin typeface="Arial"/>
                <a:cs typeface="Arial"/>
              </a:rPr>
              <a:t>WE</a:t>
            </a:r>
            <a:r>
              <a:rPr sz="3450" spc="285" dirty="0" err="1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3500" spc="70" dirty="0" err="1">
                <a:solidFill>
                  <a:srgbClr val="282828"/>
                </a:solidFill>
                <a:latin typeface="宋体"/>
                <a:cs typeface="宋体"/>
              </a:rPr>
              <a:t>概述及</a:t>
            </a:r>
            <a:r>
              <a:rPr lang="zh-CN" altLang="en-US" sz="3500" spc="70" dirty="0">
                <a:solidFill>
                  <a:srgbClr val="282828"/>
                </a:solidFill>
                <a:latin typeface="宋体"/>
                <a:cs typeface="宋体"/>
              </a:rPr>
              <a:t>其</a:t>
            </a:r>
            <a:r>
              <a:rPr sz="3500" spc="70" dirty="0" err="1">
                <a:solidFill>
                  <a:srgbClr val="282828"/>
                </a:solidFill>
                <a:latin typeface="宋体"/>
                <a:cs typeface="宋体"/>
              </a:rPr>
              <a:t>前端题型</a:t>
            </a:r>
            <a:endParaRPr sz="3500" dirty="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9CAF887-C20C-40D3-A3E5-E5F450636FD8}"/>
              </a:ext>
            </a:extLst>
          </p:cNvPr>
          <p:cNvSpPr txBox="1"/>
          <p:nvPr/>
        </p:nvSpPr>
        <p:spPr>
          <a:xfrm>
            <a:off x="714755" y="4038600"/>
            <a:ext cx="4717415" cy="540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450" spc="80" dirty="0">
                <a:solidFill>
                  <a:srgbClr val="282828"/>
                </a:solidFill>
                <a:highlight>
                  <a:srgbClr val="FFFF00"/>
                </a:highlight>
                <a:latin typeface="Arial"/>
                <a:cs typeface="Arial"/>
              </a:rPr>
              <a:t>以安恒资料修改与增加</a:t>
            </a:r>
            <a:endParaRPr sz="3500" dirty="0">
              <a:highlight>
                <a:srgbClr val="FFFF00"/>
              </a:highlight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3CB5-7447-4297-9EE7-BBAD9157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91380-B8F6-4202-91C7-655AB40A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752600"/>
            <a:ext cx="9067800" cy="4191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Array       =&gt;  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Number      =&gt;  +[]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String      =&gt;  []+[]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Boolean     =&gt;  ![]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Function    =&gt;  []["filter"]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eval        =&gt;  []["filter"]["constructor"]( CODE )()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window      =&gt;  []["filter"]["constructor"]("return this")()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11</a:t>
            </a:fld>
            <a:endParaRPr sz="1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600" y="1483358"/>
            <a:ext cx="9483090" cy="4231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>
                <a:latin typeface="Arial"/>
                <a:cs typeface="Arial"/>
              </a:rPr>
              <a:t>J</a:t>
            </a:r>
            <a:r>
              <a:rPr sz="1800" b="1" spc="-5" dirty="0" err="1">
                <a:latin typeface="Arial"/>
                <a:cs typeface="Arial"/>
              </a:rPr>
              <a:t>s</a:t>
            </a:r>
            <a:r>
              <a:rPr sz="1800" b="1" spc="0" dirty="0" err="1">
                <a:latin typeface="Arial"/>
                <a:cs typeface="Arial"/>
              </a:rPr>
              <a:t>f</a:t>
            </a:r>
            <a:r>
              <a:rPr sz="1800" b="1" spc="-15" dirty="0" err="1">
                <a:latin typeface="Arial"/>
                <a:cs typeface="Arial"/>
              </a:rPr>
              <a:t>u</a:t>
            </a:r>
            <a:r>
              <a:rPr sz="1800" b="1" spc="-5" dirty="0" err="1">
                <a:latin typeface="Arial"/>
                <a:cs typeface="Arial"/>
              </a:rPr>
              <a:t>c</a:t>
            </a:r>
            <a:r>
              <a:rPr sz="1800" b="1" spc="0" dirty="0" err="1">
                <a:latin typeface="Arial"/>
                <a:cs typeface="Arial"/>
              </a:rPr>
              <a:t>k</a:t>
            </a:r>
            <a:endParaRPr lang="en-US" sz="1800" b="1" spc="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800" b="1" dirty="0">
                <a:latin typeface="Arial"/>
                <a:cs typeface="Arial"/>
              </a:rPr>
              <a:t>实现：</a:t>
            </a:r>
            <a:r>
              <a:rPr lang="en-US" altLang="zh-CN" sz="1800" b="1" dirty="0">
                <a:latin typeface="Arial"/>
                <a:cs typeface="Arial"/>
              </a:rPr>
              <a:t>alert(1)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400" dirty="0"/>
          </a:p>
          <a:p>
            <a:pPr>
              <a:lnSpc>
                <a:spcPts val="1000"/>
              </a:lnSpc>
              <a:spcBef>
                <a:spcPts val="60"/>
              </a:spcBef>
            </a:pPr>
            <a:r>
              <a:rPr lang="en-US" sz="1400" dirty="0"/>
              <a:t>&lt;script&gt;</a:t>
            </a:r>
            <a:endParaRPr sz="1400" dirty="0"/>
          </a:p>
          <a:p>
            <a:pPr marL="313055">
              <a:lnSpc>
                <a:spcPct val="100000"/>
              </a:lnSpc>
            </a:pPr>
            <a:r>
              <a:rPr lang="en-US" altLang="zh-CN" sz="1400" dirty="0"/>
              <a:t>[][(![]+[])[+[[+[]]]]+([][[]]+[])[+[[!+[]+!+[]+!+[]+!+[]+!+[]]]]+(![]+[])[+[[!+[]+!+[]]]]+(!![]+[])[+[[+[]]]]+(!![]+[])[+[[!+[]+!+[]+!+[]]]]+(!![]+[])[+[[+!+[]]]]][([][(![]+[])[+[[+[]]]]+([][[]]+[])[+[[!+[]+!+[]+!+[]+!+[]+!+[]]]]+(![]+[])[+[[!+[]+!+[]]]]+(!![]+[])[+[[+[]]]]+(!![]+[])[+[[!+[]+!+[]+!+[]]]]+(!![]+[])[+[[+!+[]]]]]+[])[+[[!+[]+!+[]+!+[]]]]+([][(![]+[])[+[[+[]]]]+([][[]]+[])[+[[!+[]+!+[]+!+[]+!+[]+!+[]]]]+(![]+[])[+[[!+[]+!+[]]]]+(!![]+[])[+[[+[]]]]+(!![]+[])[+[[!+[]+!+[]+!+[]]]]+(!![]+[])[+[[+!+[]]]]]+[])[+[[!+[]+!+[]+!+[]+!+[]+!+[]+!+[]]]]+([][[]]+[])[+[[+!+[]]]]+(![]+[])[+[[!+[]+!+[]+!+[]]]]+(!![]+[])[+[[+[]]]]+(!![]+[])[+[[+!+[]]]]+([][[]]+[])[+[[+[]]]]+([][(![]+[])[+[[+[]]]]+([][[]]+[])[+[[!+[]+!+[]+!+[]+!+[]+!+[]]]]+(![]+[])[+[[!+[]+!+[]]]]+(!![]+[])[+[[+[]]]]+(!![]+[])[+[[!+[]+!+[]+!+[]]]]+(!![]+[])[+[[+!+[]]]]]+[])[+[[!+[]+!+[]+!+[]]]]+(!![]+[])[+[[+[]]]]+([][(![]+[])[+[[+[]]]]+([][[]]+[])[+[[!+[]+!+[]+!+[]+!+[]+!+[]]]]+(![]+[])[+[[!+[]+!+[]]]]+(!![]+[])[+[[+[]]]]+(!![]+[])[+[[!+[]+!+[]+!+[]]]]+(!![]+[])[+[[+!+[]]]]]+[])[+[[!+[]+!+[]+!+[]+!+[]+!+[]+!+[]]]]+(!![]+[])[+[[+!+[]]]]]((![]+[])[+[[+!+[]]]]+(![]+[])[+[[!+[]+!+[]]]]+(!![]+[])[+[[!+[]+!+[]+!+[]]]]+(!![]+[])[+[[+!+[]]]]+(!![]+[])[+[[+[]]]]+([][(![]+[])[+[[+[]]]]+([][[]]+[])[+[[!+[]+!+[]+!+[]+!+[]+!+[]]]]+(![]+[])[+[[!+[]+!+[]]]]+(!![]+[])[+[[+[]]]]+(!![]+[])[+[[!+[]+!+[]+!+[]]]]+(!![]+[])[+[[+!+[]]]]]+[])[+[[+!+[]]]+[[!+[]+!+[]+!+[]+!+[]+!+[]]]]+[+!+[]]+([][(![]+[])[+[[+[]]]]+([][[]]+[])[+[[!+[]+!+[]+!+[]+!+[]+!+[]]]]+(![]+[])[+[[!+[]+!+[]]]]+(!![]+[])[+[[+[]]]]+(!![]+[])[+[[!+[]+!+[]+!+[]]]]+(!![]+[])[+[[+!+[]]]]]+[])[+[[+!+[]]]+[[!+[]+!+[]+!+[]+!+[]+!+[]+!+[]]]])()</a:t>
            </a:r>
          </a:p>
          <a:p>
            <a:pPr marL="313055">
              <a:lnSpc>
                <a:spcPct val="100000"/>
              </a:lnSpc>
            </a:pPr>
            <a:endParaRPr lang="en-US" sz="1400" dirty="0">
              <a:latin typeface="宋体"/>
              <a:cs typeface="宋体"/>
            </a:endParaRPr>
          </a:p>
          <a:p>
            <a:pPr marL="313055">
              <a:lnSpc>
                <a:spcPct val="100000"/>
              </a:lnSpc>
            </a:pPr>
            <a:r>
              <a:rPr lang="en-US" sz="1400" dirty="0">
                <a:latin typeface="宋体"/>
                <a:cs typeface="宋体"/>
              </a:rPr>
              <a:t>&lt;/script&gt;</a:t>
            </a:r>
            <a:endParaRPr sz="1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8400" y="691284"/>
            <a:ext cx="274764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aaencode</a:t>
            </a:r>
            <a:r>
              <a:rPr sz="2000" b="1" spc="0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Arial"/>
                <a:cs typeface="Arial"/>
                <a:hlinkClick r:id="rId2"/>
              </a:rPr>
              <a:t>http://utf-8.jp/public/aaencode.ht</a:t>
            </a:r>
            <a:r>
              <a:rPr sz="1400" spc="-10" dirty="0">
                <a:latin typeface="Arial"/>
                <a:cs typeface="Arial"/>
                <a:hlinkClick r:id="rId2"/>
              </a:rPr>
              <a:t>m</a:t>
            </a:r>
            <a:r>
              <a:rPr sz="1400" spc="0" dirty="0">
                <a:latin typeface="Arial"/>
                <a:cs typeface="Arial"/>
                <a:hlinkClick r:id="rId2"/>
              </a:rPr>
              <a:t>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12</a:t>
            </a:fld>
            <a:endParaRPr sz="1600">
              <a:latin typeface="宋体"/>
              <a:cs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613542-CC52-402E-BBC4-68F46D8571DB}"/>
              </a:ext>
            </a:extLst>
          </p:cNvPr>
          <p:cNvSpPr txBox="1"/>
          <p:nvPr/>
        </p:nvSpPr>
        <p:spPr>
          <a:xfrm>
            <a:off x="729615" y="1421904"/>
            <a:ext cx="11201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ﾟωﾟﾉ= /｀ｍ´）ﾉ ~┻━┻   //*´∇｀*/ ['_']; o=(ﾟｰﾟ)  =_=3; c=(ﾟΘﾟ) =(ﾟｰﾟ)-(ﾟｰﾟ); (ﾟДﾟ) =(ﾟΘﾟ)= (o^_^o)/ (o^_^o);(ﾟДﾟ)={ﾟΘﾟ: '_' ,ﾟωﾟﾉ : ((ﾟωﾟﾉ==3) +'_') [ﾟΘﾟ] ,ﾟｰﾟﾉ :(ﾟωﾟﾉ+ '_')[o^_^o -(ﾟΘﾟ)] ,ﾟДﾟﾉ:((ﾟｰﾟ==3) +'_')[ﾟｰﾟ] }; (ﾟДﾟ) [ﾟΘﾟ] =((ﾟωﾟﾉ==3) +'_') [c^_^o];(ﾟДﾟ) ['c'] = ((ﾟДﾟ)+'_') [ (ﾟｰﾟ)+(ﾟｰﾟ)-(ﾟΘﾟ) ];(ﾟДﾟ) ['o'] = ((ﾟДﾟ)+'_') [ﾟΘﾟ];(ﾟoﾟ)=(ﾟДﾟ) ['c']+(ﾟДﾟ) ['o']+(ﾟωﾟﾉ +'_')[ﾟΘﾟ]+ ((ﾟωﾟﾉ==3) +'_') [ﾟｰﾟ] + ((ﾟДﾟ) +'_') [(ﾟｰﾟ)+(ﾟｰﾟ)]+ ((ﾟｰﾟ==3) +'_') [ﾟΘﾟ]+((ﾟｰﾟ==3) +'_') [(ﾟｰﾟ) - (ﾟΘﾟ)]+(ﾟДﾟ) ['c']+((ﾟДﾟ)+'_') [(ﾟｰﾟ)+(ﾟｰﾟ)]+ (ﾟДﾟ) ['o']+((ﾟｰﾟ==3) +'_') [ﾟΘﾟ];(ﾟДﾟ) ['_'] =(o^_^o) [ﾟoﾟ] [ﾟoﾟ];(ﾟεﾟ)=((ﾟｰﾟ==3) +'_') [ﾟΘﾟ]+ (ﾟДﾟ) .ﾟДﾟﾉ+((ﾟДﾟ)+'_') [(ﾟｰﾟ) + (ﾟｰﾟ)]+((ﾟｰﾟ==3) +'_') [o^_^o -ﾟΘﾟ]+((ﾟｰﾟ==3) +'_') [ﾟΘﾟ]+ (ﾟωﾟﾉ +'_') [ﾟΘﾟ]; (ﾟｰﾟ)+=(ﾟΘﾟ); (ﾟДﾟ)[ﾟεﾟ]='\\'; (ﾟДﾟ).ﾟΘﾟﾉ=(ﾟДﾟ+ ﾟｰﾟ)[o^_^o -(ﾟΘﾟ)];(oﾟｰﾟo)=(ﾟωﾟﾉ +'_')[c^_^o];(ﾟДﾟ) [ﾟoﾟ]='\"';(ﾟДﾟ) ['_'] ( (ﾟДﾟ) ['_'] (ﾟεﾟ+(ﾟДﾟ)[ﾟoﾟ]+ (ﾟДﾟ)[ﾟεﾟ]+(ﾟΘﾟ)+ (ﾟｰﾟ)+ (ﾟΘﾟ)+ (ﾟДﾟ)[ﾟεﾟ]+(ﾟΘﾟ)+ ((ﾟｰﾟ) + (ﾟΘﾟ))+ (ﾟｰﾟ)+ (ﾟДﾟ)[ﾟεﾟ]+(ﾟΘﾟ)+ (ﾟｰﾟ)+ ((ﾟｰﾟ) + (ﾟΘﾟ))+ (ﾟДﾟ)[ﾟεﾟ]+(ﾟΘﾟ)+ ((o^_^o) +(o^_^o))+ ((o^_^o) - (ﾟΘﾟ))+ (ﾟДﾟ)[ﾟεﾟ]+(ﾟΘﾟ)+ ((o^_^o) +(o^_^o))+ (ﾟｰﾟ)+ (ﾟДﾟ)[ﾟεﾟ]+((ﾟｰﾟ) + (ﾟΘﾟ))+ (c^_^o)+ (ﾟДﾟ)[ﾟεﾟ]+(ﾟｰﾟ)+ ((o^_^o) - (ﾟΘﾟ))+ (ﾟДﾟ)[ﾟεﾟ]+(ﾟΘﾟ)+ (ﾟΘﾟ)+ (c^_^o)+ (ﾟДﾟ)[ﾟεﾟ]+(ﾟΘﾟ)+ (ﾟｰﾟ)+ ((ﾟｰﾟ) + (ﾟΘﾟ))+ (ﾟДﾟ)[ﾟεﾟ]+(ﾟΘﾟ)+ ((ﾟｰﾟ) + (ﾟΘﾟ))+ (ﾟｰﾟ)+ (ﾟДﾟ)[ﾟεﾟ]+(ﾟΘﾟ)+ ((ﾟｰﾟ) + (ﾟΘﾟ))+ (ﾟｰﾟ)+ (ﾟДﾟ)[ﾟεﾟ]+(ﾟΘﾟ)+ ((ﾟｰﾟ) + (ﾟΘﾟ))+ ((ﾟｰﾟ) + (o^_^o))+ (ﾟДﾟ)[ﾟεﾟ]+((ﾟｰﾟ) + (ﾟΘﾟ))+ (ﾟｰﾟ)+ (ﾟДﾟ)[ﾟεﾟ]+(ﾟｰﾟ)+ (c^_^o)+ (ﾟДﾟ)[ﾟεﾟ]+(ﾟΘﾟ)+ (ﾟΘﾟ)+ ((o^_^o) - (ﾟΘﾟ))+ (ﾟДﾟ)[ﾟεﾟ]+(ﾟΘﾟ)+ (ﾟｰﾟ)+ (ﾟΘﾟ)+ (ﾟДﾟ)[ﾟεﾟ]+(ﾟΘﾟ)+ ((o^_^o) +(o^_^o))+ ((o^_^o) +(o^_^o))+ (ﾟДﾟ)[ﾟεﾟ]+(ﾟΘﾟ)+ (ﾟｰﾟ)+ (ﾟΘﾟ)+ (ﾟДﾟ)[ﾟεﾟ]+(ﾟΘﾟ)+ ((o^_^o) - (ﾟΘﾟ))+ (o^_^o)+ (ﾟДﾟ)[ﾟεﾟ]+(ﾟΘﾟ)+ (ﾟｰﾟ)+ (o^_^o)+ (ﾟДﾟ)[ﾟεﾟ]+(ﾟΘﾟ)+ ((o^_^o) +(o^_^o))+ ((o^_^o) - (ﾟΘﾟ))+ (ﾟДﾟ)[ﾟεﾟ]+(ﾟΘﾟ)+ ((ﾟｰﾟ) + (ﾟΘﾟ))+ (ﾟΘﾟ)+ (ﾟДﾟ)[ﾟεﾟ]+(ﾟΘﾟ)+ ((o^_^o) +(o^_^o))+ (c^_^o)+ (ﾟДﾟ)[ﾟεﾟ]+(ﾟΘﾟ)+ ((o^_^o) +(o^_^o))+ (ﾟｰﾟ)+ (ﾟДﾟ)[ﾟεﾟ]+(ﾟｰﾟ)+ ((o^_^o) - (ﾟΘﾟ))+ (ﾟДﾟ)[ﾟεﾟ]+((ﾟｰﾟ) + (ﾟΘﾟ))+ (ﾟΘﾟ)+ (ﾟДﾟ)[ﾟoﾟ]) (ﾟΘﾟ)) ('_');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9801DC-8133-437F-85A0-6B0F20680A9B}"/>
              </a:ext>
            </a:extLst>
          </p:cNvPr>
          <p:cNvSpPr txBox="1"/>
          <p:nvPr/>
        </p:nvSpPr>
        <p:spPr>
          <a:xfrm>
            <a:off x="5715000" y="90165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alert(“Hello, JavaScript”)，编码如下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13</a:t>
            </a:fld>
            <a:endParaRPr sz="1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7329" y="1691640"/>
            <a:ext cx="6464300" cy="2541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aaencode</a:t>
            </a:r>
            <a:r>
              <a:rPr sz="2000" spc="5" dirty="0">
                <a:latin typeface="Microsoft JhengHei"/>
                <a:cs typeface="Microsoft JhengHei"/>
              </a:rPr>
              <a:t>解码</a:t>
            </a:r>
            <a:r>
              <a:rPr sz="2000" spc="0" dirty="0">
                <a:latin typeface="Microsoft JhengHei"/>
                <a:cs typeface="Microsoft JhengHei"/>
              </a:rPr>
              <a:t>：</a:t>
            </a:r>
            <a:endParaRPr sz="20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9"/>
              </a:spcBef>
            </a:pPr>
            <a:endParaRPr sz="1400" dirty="0"/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1.</a:t>
            </a:r>
            <a:r>
              <a:rPr sz="1800" spc="-5" dirty="0">
                <a:latin typeface="Microsoft JhengHei"/>
                <a:cs typeface="Microsoft JhengHei"/>
              </a:rPr>
              <a:t>选对格式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2.</a:t>
            </a:r>
            <a:r>
              <a:rPr sz="1800" spc="-5" dirty="0">
                <a:latin typeface="Microsoft JhengHei"/>
                <a:cs typeface="Microsoft JhengHei"/>
              </a:rPr>
              <a:t>浏览器解码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3.</a:t>
            </a:r>
            <a:r>
              <a:rPr sz="1800" spc="-5" dirty="0">
                <a:latin typeface="Microsoft JhengHei"/>
                <a:cs typeface="Microsoft JhengHei"/>
              </a:rPr>
              <a:t>或者网站解码</a:t>
            </a:r>
            <a:endParaRPr sz="1800" dirty="0">
              <a:latin typeface="Microsoft JhengHei"/>
              <a:cs typeface="Microsoft JhengHei"/>
            </a:endParaRPr>
          </a:p>
          <a:p>
            <a:pPr marL="12700" marR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http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://cat-in</a:t>
            </a:r>
            <a:r>
              <a:rPr sz="1800" spc="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136.g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thub.io/2010/12/aade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ode</a:t>
            </a:r>
            <a:r>
              <a:rPr sz="1800" spc="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ode</a:t>
            </a:r>
            <a:r>
              <a:rPr sz="1800" spc="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oded</a:t>
            </a:r>
            <a:r>
              <a:rPr sz="1800" spc="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s-</a:t>
            </a:r>
            <a:r>
              <a:rPr sz="1800" spc="-5" dirty="0">
                <a:latin typeface="Arial"/>
                <a:cs typeface="Arial"/>
              </a:rPr>
              <a:t>aaen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ode.html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14</a:t>
            </a:fld>
            <a:endParaRPr sz="1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8070" y="1685290"/>
            <a:ext cx="8107680" cy="404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1959" marR="5944870">
              <a:lnSpc>
                <a:spcPct val="100000"/>
              </a:lnSpc>
            </a:pPr>
            <a:r>
              <a:rPr sz="2000" spc="-20" dirty="0">
                <a:latin typeface="Microsoft JhengHei"/>
                <a:cs typeface="Microsoft JhengHei"/>
              </a:rPr>
              <a:t>jj</a:t>
            </a:r>
            <a:r>
              <a:rPr sz="2000" spc="-70" dirty="0">
                <a:latin typeface="Microsoft JhengHei"/>
                <a:cs typeface="Microsoft JhengHei"/>
              </a:rPr>
              <a:t>e</a:t>
            </a:r>
            <a:r>
              <a:rPr sz="2000" spc="-110" dirty="0">
                <a:latin typeface="Microsoft JhengHei"/>
                <a:cs typeface="Microsoft JhengHei"/>
              </a:rPr>
              <a:t>n</a:t>
            </a:r>
            <a:r>
              <a:rPr sz="2000" spc="-50" dirty="0">
                <a:latin typeface="Microsoft JhengHei"/>
                <a:cs typeface="Microsoft JhengHei"/>
              </a:rPr>
              <a:t>c</a:t>
            </a:r>
            <a:r>
              <a:rPr sz="2000" spc="-155" dirty="0">
                <a:latin typeface="Microsoft JhengHei"/>
                <a:cs typeface="Microsoft JhengHei"/>
              </a:rPr>
              <a:t>o</a:t>
            </a:r>
            <a:r>
              <a:rPr sz="2000" spc="-114" dirty="0">
                <a:latin typeface="Microsoft JhengHei"/>
                <a:cs typeface="Microsoft JhengHei"/>
              </a:rPr>
              <a:t>d</a:t>
            </a:r>
            <a:r>
              <a:rPr sz="2000" spc="-70" dirty="0">
                <a:latin typeface="Microsoft JhengHei"/>
                <a:cs typeface="Microsoft JhengHei"/>
              </a:rPr>
              <a:t>e： </a:t>
            </a:r>
            <a:r>
              <a:rPr sz="2000" spc="-20" dirty="0">
                <a:latin typeface="Microsoft JhengHei"/>
                <a:cs typeface="Microsoft JhengHei"/>
              </a:rPr>
              <a:t>jj</a:t>
            </a:r>
            <a:r>
              <a:rPr sz="2000" spc="-114" dirty="0">
                <a:latin typeface="Microsoft JhengHei"/>
                <a:cs typeface="Microsoft JhengHei"/>
              </a:rPr>
              <a:t>d</a:t>
            </a:r>
            <a:r>
              <a:rPr sz="2000" spc="-70" dirty="0">
                <a:latin typeface="Microsoft JhengHei"/>
                <a:cs typeface="Microsoft JhengHei"/>
              </a:rPr>
              <a:t>e</a:t>
            </a:r>
            <a:r>
              <a:rPr sz="2000" spc="-50" dirty="0">
                <a:latin typeface="Microsoft JhengHei"/>
                <a:cs typeface="Microsoft JhengHei"/>
              </a:rPr>
              <a:t>c</a:t>
            </a:r>
            <a:r>
              <a:rPr sz="2000" spc="-155" dirty="0">
                <a:latin typeface="Microsoft JhengHei"/>
                <a:cs typeface="Microsoft JhengHei"/>
              </a:rPr>
              <a:t>o</a:t>
            </a:r>
            <a:r>
              <a:rPr sz="2000" spc="-114" dirty="0">
                <a:latin typeface="Microsoft JhengHei"/>
                <a:cs typeface="Microsoft JhengHei"/>
              </a:rPr>
              <a:t>d</a:t>
            </a:r>
            <a:r>
              <a:rPr sz="2000" spc="-70" dirty="0">
                <a:latin typeface="Microsoft JhengHei"/>
                <a:cs typeface="Microsoft JhengHei"/>
              </a:rPr>
              <a:t>e解码：</a:t>
            </a:r>
            <a:endParaRPr sz="20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19"/>
              </a:spcBef>
            </a:pPr>
            <a:endParaRPr sz="1400" dirty="0"/>
          </a:p>
          <a:p>
            <a:pPr marL="1356360">
              <a:lnSpc>
                <a:spcPct val="100000"/>
              </a:lnSpc>
            </a:pPr>
            <a:r>
              <a:rPr sz="1800" spc="-95" dirty="0">
                <a:latin typeface="Microsoft JhengHei"/>
                <a:cs typeface="Microsoft JhengHei"/>
                <a:hlinkClick r:id="rId2"/>
              </a:rPr>
              <a:t>h</a:t>
            </a:r>
            <a:r>
              <a:rPr sz="1800" spc="-45" dirty="0">
                <a:latin typeface="Microsoft JhengHei"/>
                <a:cs typeface="Microsoft JhengHei"/>
                <a:hlinkClick r:id="rId2"/>
              </a:rPr>
              <a:t>tt</a:t>
            </a:r>
            <a:r>
              <a:rPr sz="1800" spc="-110" dirty="0">
                <a:latin typeface="Microsoft JhengHei"/>
                <a:cs typeface="Microsoft JhengHei"/>
                <a:hlinkClick r:id="rId2"/>
              </a:rPr>
              <a:t>p</a:t>
            </a:r>
            <a:r>
              <a:rPr sz="1800" spc="120" dirty="0">
                <a:latin typeface="Microsoft JhengHei"/>
                <a:cs typeface="Microsoft JhengHei"/>
                <a:hlinkClick r:id="rId2"/>
              </a:rPr>
              <a:t>:</a:t>
            </a:r>
            <a:r>
              <a:rPr sz="1800" spc="140" dirty="0">
                <a:latin typeface="Microsoft JhengHei"/>
                <a:cs typeface="Microsoft JhengHei"/>
                <a:hlinkClick r:id="rId2"/>
              </a:rPr>
              <a:t>//</a:t>
            </a:r>
            <a:r>
              <a:rPr sz="1800" spc="-95" dirty="0">
                <a:latin typeface="Microsoft JhengHei"/>
                <a:cs typeface="Microsoft JhengHei"/>
                <a:hlinkClick r:id="rId2"/>
              </a:rPr>
              <a:t>u</a:t>
            </a:r>
            <a:r>
              <a:rPr sz="1800" spc="-45" dirty="0">
                <a:latin typeface="Microsoft JhengHei"/>
                <a:cs typeface="Microsoft JhengHei"/>
                <a:hlinkClick r:id="rId2"/>
              </a:rPr>
              <a:t>t</a:t>
            </a:r>
            <a:r>
              <a:rPr sz="1800" spc="35" dirty="0">
                <a:latin typeface="Microsoft JhengHei"/>
                <a:cs typeface="Microsoft JhengHei"/>
                <a:hlinkClick r:id="rId2"/>
              </a:rPr>
              <a:t>f</a:t>
            </a:r>
            <a:r>
              <a:rPr sz="1800" spc="-265" dirty="0">
                <a:latin typeface="Microsoft JhengHei"/>
                <a:cs typeface="Microsoft JhengHei"/>
                <a:hlinkClick r:id="rId2"/>
              </a:rPr>
              <a:t>-</a:t>
            </a:r>
            <a:r>
              <a:rPr sz="1800" spc="10" dirty="0">
                <a:latin typeface="Microsoft JhengHei"/>
                <a:cs typeface="Microsoft JhengHei"/>
                <a:hlinkClick r:id="rId2"/>
              </a:rPr>
              <a:t>8.</a:t>
            </a:r>
            <a:r>
              <a:rPr sz="1800" spc="-25" dirty="0">
                <a:latin typeface="Microsoft JhengHei"/>
                <a:cs typeface="Microsoft JhengHei"/>
                <a:hlinkClick r:id="rId2"/>
              </a:rPr>
              <a:t>j</a:t>
            </a:r>
            <a:r>
              <a:rPr sz="1800" spc="-110" dirty="0">
                <a:latin typeface="Microsoft JhengHei"/>
                <a:cs typeface="Microsoft JhengHei"/>
                <a:hlinkClick r:id="rId2"/>
              </a:rPr>
              <a:t>p</a:t>
            </a:r>
            <a:r>
              <a:rPr sz="1800" spc="140" dirty="0">
                <a:latin typeface="Microsoft JhengHei"/>
                <a:cs typeface="Microsoft JhengHei"/>
                <a:hlinkClick r:id="rId2"/>
              </a:rPr>
              <a:t>/</a:t>
            </a:r>
            <a:r>
              <a:rPr sz="1800" spc="-110" dirty="0">
                <a:latin typeface="Microsoft JhengHei"/>
                <a:cs typeface="Microsoft JhengHei"/>
                <a:hlinkClick r:id="rId2"/>
              </a:rPr>
              <a:t>p</a:t>
            </a:r>
            <a:r>
              <a:rPr sz="1800" spc="-95" dirty="0">
                <a:latin typeface="Microsoft JhengHei"/>
                <a:cs typeface="Microsoft JhengHei"/>
                <a:hlinkClick r:id="rId2"/>
              </a:rPr>
              <a:t>u</a:t>
            </a:r>
            <a:r>
              <a:rPr sz="1800" spc="-130" dirty="0">
                <a:latin typeface="Microsoft JhengHei"/>
                <a:cs typeface="Microsoft JhengHei"/>
                <a:hlinkClick r:id="rId2"/>
              </a:rPr>
              <a:t>b</a:t>
            </a:r>
            <a:r>
              <a:rPr sz="1800" spc="-25" dirty="0">
                <a:latin typeface="Microsoft JhengHei"/>
                <a:cs typeface="Microsoft JhengHei"/>
                <a:hlinkClick r:id="rId2"/>
              </a:rPr>
              <a:t>l</a:t>
            </a:r>
            <a:r>
              <a:rPr sz="1800" spc="-20" dirty="0">
                <a:latin typeface="Microsoft JhengHei"/>
                <a:cs typeface="Microsoft JhengHei"/>
                <a:hlinkClick r:id="rId2"/>
              </a:rPr>
              <a:t>i</a:t>
            </a:r>
            <a:r>
              <a:rPr sz="1800" spc="-45" dirty="0">
                <a:latin typeface="Microsoft JhengHei"/>
                <a:cs typeface="Microsoft JhengHei"/>
                <a:hlinkClick r:id="rId2"/>
              </a:rPr>
              <a:t>c</a:t>
            </a:r>
            <a:r>
              <a:rPr sz="1800" spc="140" dirty="0">
                <a:latin typeface="Microsoft JhengHei"/>
                <a:cs typeface="Microsoft JhengHei"/>
                <a:hlinkClick r:id="rId2"/>
              </a:rPr>
              <a:t>/</a:t>
            </a:r>
            <a:r>
              <a:rPr sz="1800" spc="-25" dirty="0">
                <a:latin typeface="Microsoft JhengHei"/>
                <a:cs typeface="Microsoft JhengHei"/>
                <a:hlinkClick r:id="rId2"/>
              </a:rPr>
              <a:t>jj</a:t>
            </a:r>
            <a:r>
              <a:rPr sz="1800" spc="-80" dirty="0">
                <a:latin typeface="Microsoft JhengHei"/>
                <a:cs typeface="Microsoft JhengHei"/>
                <a:hlinkClick r:id="rId2"/>
              </a:rPr>
              <a:t>e</a:t>
            </a:r>
            <a:r>
              <a:rPr sz="1800" spc="-114" dirty="0">
                <a:latin typeface="Microsoft JhengHei"/>
                <a:cs typeface="Microsoft JhengHei"/>
                <a:hlinkClick r:id="rId2"/>
              </a:rPr>
              <a:t>n</a:t>
            </a:r>
            <a:r>
              <a:rPr sz="1800" spc="-45" dirty="0">
                <a:latin typeface="Microsoft JhengHei"/>
                <a:cs typeface="Microsoft JhengHei"/>
                <a:hlinkClick r:id="rId2"/>
              </a:rPr>
              <a:t>c</a:t>
            </a:r>
            <a:r>
              <a:rPr sz="1800" spc="-155" dirty="0">
                <a:latin typeface="Microsoft JhengHei"/>
                <a:cs typeface="Microsoft JhengHei"/>
                <a:hlinkClick r:id="rId2"/>
              </a:rPr>
              <a:t>o</a:t>
            </a:r>
            <a:r>
              <a:rPr sz="1800" spc="-110" dirty="0">
                <a:latin typeface="Microsoft JhengHei"/>
                <a:cs typeface="Microsoft JhengHei"/>
                <a:hlinkClick r:id="rId2"/>
              </a:rPr>
              <a:t>d</a:t>
            </a:r>
            <a:r>
              <a:rPr sz="1800" spc="-80" dirty="0">
                <a:latin typeface="Microsoft JhengHei"/>
                <a:cs typeface="Microsoft JhengHei"/>
                <a:hlinkClick r:id="rId2"/>
              </a:rPr>
              <a:t>e</a:t>
            </a:r>
            <a:r>
              <a:rPr sz="1800" spc="10" dirty="0">
                <a:latin typeface="Microsoft JhengHei"/>
                <a:cs typeface="Microsoft JhengHei"/>
                <a:hlinkClick r:id="rId2"/>
              </a:rPr>
              <a:t>.</a:t>
            </a:r>
            <a:r>
              <a:rPr sz="1800" spc="-95" dirty="0">
                <a:latin typeface="Microsoft JhengHei"/>
                <a:cs typeface="Microsoft JhengHei"/>
                <a:hlinkClick r:id="rId2"/>
              </a:rPr>
              <a:t>h</a:t>
            </a:r>
            <a:r>
              <a:rPr sz="1800" spc="-45" dirty="0">
                <a:latin typeface="Microsoft JhengHei"/>
                <a:cs typeface="Microsoft JhengHei"/>
                <a:hlinkClick r:id="rId2"/>
              </a:rPr>
              <a:t>t</a:t>
            </a:r>
            <a:r>
              <a:rPr sz="1800" spc="-105" dirty="0">
                <a:latin typeface="Microsoft JhengHei"/>
                <a:cs typeface="Microsoft JhengHei"/>
                <a:hlinkClick r:id="rId2"/>
              </a:rPr>
              <a:t>m</a:t>
            </a:r>
            <a:r>
              <a:rPr sz="1800" spc="-20" dirty="0">
                <a:latin typeface="Microsoft JhengHei"/>
                <a:cs typeface="Microsoft JhengHei"/>
                <a:hlinkClick r:id="rId2"/>
              </a:rPr>
              <a:t>l</a:t>
            </a:r>
            <a:endParaRPr lang="en-US" sz="1800" spc="-20" dirty="0">
              <a:latin typeface="Microsoft JhengHei"/>
              <a:cs typeface="Microsoft JhengHei"/>
            </a:endParaRPr>
          </a:p>
          <a:p>
            <a:pPr marL="1356360">
              <a:lnSpc>
                <a:spcPct val="100000"/>
              </a:lnSpc>
            </a:pPr>
            <a:r>
              <a:rPr lang="zh-CN" altLang="en-US" spc="-20" dirty="0">
                <a:latin typeface="Microsoft JhengHei"/>
                <a:cs typeface="Microsoft JhengHei"/>
              </a:rPr>
              <a:t>在此地址，进行编码转换；下列编码可以在</a:t>
            </a:r>
            <a:r>
              <a:rPr lang="en-US" altLang="zh-CN" spc="-20" dirty="0">
                <a:latin typeface="Microsoft JhengHei"/>
                <a:cs typeface="Microsoft JhengHei"/>
              </a:rPr>
              <a:t>script</a:t>
            </a:r>
            <a:r>
              <a:rPr lang="zh-CN" altLang="en-US" spc="-20" dirty="0">
                <a:latin typeface="Microsoft JhengHei"/>
                <a:cs typeface="Microsoft JhengHei"/>
              </a:rPr>
              <a:t>中执行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9"/>
              </a:spcBef>
            </a:pPr>
            <a:endParaRPr sz="650" dirty="0"/>
          </a:p>
          <a:p>
            <a:pPr marL="12700">
              <a:lnSpc>
                <a:spcPct val="100000"/>
              </a:lnSpc>
              <a:tabLst>
                <a:tab pos="1245870" algn="l"/>
              </a:tabLst>
            </a:pPr>
            <a:r>
              <a:rPr sz="1800" dirty="0">
                <a:latin typeface="Microsoft JhengHei"/>
                <a:cs typeface="Microsoft JhengHei"/>
              </a:rPr>
              <a:t>$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-300" dirty="0">
                <a:latin typeface="Microsoft JhengHei"/>
                <a:cs typeface="Microsoft JhengHei"/>
              </a:rPr>
              <a:t>~</a:t>
            </a:r>
            <a:r>
              <a:rPr sz="1800" spc="-45" dirty="0">
                <a:latin typeface="Microsoft JhengHei"/>
                <a:cs typeface="Microsoft JhengHei"/>
              </a:rPr>
              <a:t>[]</a:t>
            </a:r>
            <a:r>
              <a:rPr sz="1800" spc="120" dirty="0">
                <a:latin typeface="Microsoft JhengHei"/>
                <a:cs typeface="Microsoft JhengHei"/>
              </a:rPr>
              <a:t>;$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-45" dirty="0">
                <a:latin typeface="Microsoft JhengHei"/>
                <a:cs typeface="Microsoft JhengHei"/>
              </a:rPr>
              <a:t>{</a:t>
            </a:r>
            <a:r>
              <a:rPr sz="1800" u="sng" spc="305" dirty="0">
                <a:latin typeface="Microsoft JhengHei"/>
                <a:cs typeface="Microsoft JhengHei"/>
              </a:rPr>
              <a:t> 	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$$$$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-15" dirty="0">
                <a:latin typeface="Microsoft JhengHei"/>
                <a:cs typeface="Microsoft JhengHei"/>
              </a:rPr>
              <a:t>!</a:t>
            </a:r>
            <a:r>
              <a:rPr sz="1800" spc="-45" dirty="0">
                <a:latin typeface="Microsoft JhengHei"/>
                <a:cs typeface="Microsoft JhengHei"/>
              </a:rPr>
              <a:t>[]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)[$]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-15" dirty="0">
                <a:latin typeface="Microsoft JhengHei"/>
                <a:cs typeface="Microsoft JhengHei"/>
              </a:rPr>
              <a:t>!</a:t>
            </a:r>
            <a:r>
              <a:rPr sz="1800" spc="-45" dirty="0">
                <a:latin typeface="Microsoft JhengHei"/>
                <a:cs typeface="Microsoft JhengHei"/>
              </a:rPr>
              <a:t>[]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)[$]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45" dirty="0">
                <a:latin typeface="Microsoft JhengHei"/>
                <a:cs typeface="Microsoft JhengHei"/>
              </a:rPr>
              <a:t>({}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)[$]</a:t>
            </a:r>
            <a:r>
              <a:rPr sz="1800" spc="15" dirty="0">
                <a:latin typeface="Microsoft JhengHei"/>
                <a:cs typeface="Microsoft JhengHei"/>
              </a:rPr>
              <a:t>,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45" dirty="0">
                <a:latin typeface="Microsoft JhengHei"/>
                <a:cs typeface="Microsoft JhengHei"/>
              </a:rPr>
              <a:t>($[$]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)[$]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-15" dirty="0">
                <a:latin typeface="Microsoft JhengHei"/>
                <a:cs typeface="Microsoft JhengHei"/>
              </a:rPr>
              <a:t>!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)[$]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45" dirty="0">
                <a:latin typeface="Microsoft JhengHei"/>
                <a:cs typeface="Microsoft JhengHei"/>
              </a:rPr>
              <a:t>({}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)[$]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29" dirty="0">
                <a:latin typeface="Microsoft JhengHei"/>
                <a:cs typeface="Microsoft JhengHei"/>
              </a:rPr>
              <a:t>+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1710689" algn="l"/>
              </a:tabLst>
            </a:pP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	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,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20" dirty="0">
                <a:latin typeface="Microsoft JhengHei"/>
                <a:cs typeface="Microsoft JhengHei"/>
              </a:rPr>
              <a:t>:</a:t>
            </a:r>
            <a:r>
              <a:rPr sz="1800" spc="-235" dirty="0">
                <a:latin typeface="Microsoft JhengHei"/>
                <a:cs typeface="Microsoft JhengHei"/>
              </a:rPr>
              <a:t>++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}</a:t>
            </a:r>
            <a:r>
              <a:rPr sz="1800" spc="120" dirty="0">
                <a:latin typeface="Microsoft JhengHei"/>
                <a:cs typeface="Microsoft JhengHei"/>
              </a:rPr>
              <a:t>;$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])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5" dirty="0">
                <a:latin typeface="Microsoft JhengHei"/>
                <a:cs typeface="Microsoft JhengHei"/>
              </a:rPr>
              <a:t>.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JhengHei"/>
                <a:cs typeface="Microsoft JhengHei"/>
              </a:rPr>
              <a:t>$$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])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((</a:t>
            </a:r>
            <a:r>
              <a:rPr sz="1800" spc="-15" dirty="0">
                <a:latin typeface="Microsoft JhengHei"/>
                <a:cs typeface="Microsoft JhengHei"/>
              </a:rPr>
              <a:t>!$</a:t>
            </a:r>
            <a:r>
              <a:rPr sz="1800" spc="-45" dirty="0">
                <a:latin typeface="Microsoft JhengHei"/>
                <a:cs typeface="Microsoft JhengHei"/>
              </a:rPr>
              <a:t>)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45" dirty="0">
                <a:latin typeface="Microsoft JhengHei"/>
                <a:cs typeface="Microsoft JhengHei"/>
              </a:rPr>
              <a:t>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])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-15" dirty="0">
                <a:latin typeface="Microsoft JhengHei"/>
                <a:cs typeface="Microsoft JhengHei"/>
              </a:rPr>
              <a:t>!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])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0" dirty="0">
                <a:latin typeface="Microsoft JhengHei"/>
                <a:cs typeface="Microsoft JhengHei"/>
              </a:rPr>
              <a:t>_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-15" dirty="0">
                <a:latin typeface="Microsoft JhengHei"/>
                <a:cs typeface="Microsoft JhengHei"/>
              </a:rPr>
              <a:t>!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])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20" dirty="0">
                <a:latin typeface="Microsoft JhengHei"/>
                <a:cs typeface="Microsoft JhengHei"/>
              </a:rPr>
              <a:t>;$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-15" dirty="0">
                <a:latin typeface="Microsoft JhengHei"/>
                <a:cs typeface="Microsoft JhengHei"/>
              </a:rPr>
              <a:t>!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45" dirty="0">
                <a:latin typeface="Microsoft JhengHei"/>
                <a:cs typeface="Microsoft JhengHei"/>
              </a:rPr>
              <a:t>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5" dirty="0">
                <a:latin typeface="Microsoft JhengHei"/>
                <a:cs typeface="Microsoft JhengHei"/>
              </a:rPr>
              <a:t>.</a:t>
            </a:r>
            <a:endParaRPr sz="1800" dirty="0">
              <a:latin typeface="Microsoft JhengHei"/>
              <a:cs typeface="Microsoft JhengHei"/>
            </a:endParaRPr>
          </a:p>
          <a:p>
            <a:pPr marL="12700" marR="109220">
              <a:lnSpc>
                <a:spcPct val="100000"/>
              </a:lnSpc>
              <a:tabLst>
                <a:tab pos="1814830" algn="l"/>
                <a:tab pos="7611745" algn="l"/>
              </a:tabLst>
            </a:pPr>
            <a:r>
              <a:rPr sz="180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120" dirty="0">
                <a:latin typeface="Microsoft JhengHei"/>
                <a:cs typeface="Microsoft JhengHei"/>
              </a:rPr>
              <a:t>;$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310" dirty="0">
                <a:latin typeface="Microsoft JhengHei"/>
                <a:cs typeface="Microsoft JhengHei"/>
              </a:rPr>
              <a:t>=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	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][$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]</a:t>
            </a:r>
            <a:r>
              <a:rPr sz="1800" spc="120" dirty="0">
                <a:latin typeface="Microsoft JhengHei"/>
                <a:cs typeface="Microsoft JhengHei"/>
              </a:rPr>
              <a:t>;$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45" dirty="0">
                <a:latin typeface="Microsoft JhengHei"/>
                <a:cs typeface="Microsoft JhengHei"/>
              </a:rPr>
              <a:t>($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165" dirty="0">
                <a:latin typeface="Microsoft JhengHei"/>
                <a:cs typeface="Microsoft JhengHei"/>
              </a:rPr>
              <a:t>\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-15" dirty="0">
                <a:latin typeface="Microsoft JhengHei"/>
                <a:cs typeface="Microsoft JhengHei"/>
              </a:rPr>
              <a:t>!</a:t>
            </a:r>
            <a:r>
              <a:rPr sz="1800" spc="-45" dirty="0">
                <a:latin typeface="Microsoft JhengHei"/>
                <a:cs typeface="Microsoft JhengHei"/>
              </a:rPr>
              <a:t>[]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)[$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45" dirty="0">
                <a:latin typeface="Microsoft JhengHei"/>
                <a:cs typeface="Microsoft JhengHei"/>
              </a:rPr>
              <a:t>]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29" dirty="0">
                <a:latin typeface="Microsoft JhengHei"/>
                <a:cs typeface="Microsoft JhengHei"/>
              </a:rPr>
              <a:t>+</a:t>
            </a:r>
            <a:r>
              <a:rPr sz="1800" spc="-80" dirty="0">
                <a:latin typeface="Microsoft JhengHei"/>
                <a:cs typeface="Microsoft JhengHei"/>
              </a:rPr>
              <a:t> 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165" dirty="0">
                <a:latin typeface="Microsoft JhengHei"/>
                <a:cs typeface="Microsoft JhengHei"/>
              </a:rPr>
              <a:t>\\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-45" dirty="0">
                <a:latin typeface="Microsoft JhengHei"/>
                <a:cs typeface="Microsoft JhengHei"/>
              </a:rPr>
              <a:t>(</a:t>
            </a:r>
            <a:r>
              <a:rPr sz="1800" spc="165" dirty="0">
                <a:latin typeface="Microsoft JhengHei"/>
                <a:cs typeface="Microsoft JhengHei"/>
              </a:rPr>
              <a:t>\\\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	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5" dirty="0">
                <a:latin typeface="Microsoft JhengHei"/>
                <a:cs typeface="Microsoft JhengHei"/>
              </a:rPr>
              <a:t>.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JhengHei"/>
                <a:cs typeface="Microsoft JhengHei"/>
              </a:rPr>
              <a:t>$$$$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0" dirty="0">
                <a:latin typeface="Microsoft JhengHei"/>
                <a:cs typeface="Microsoft JhengHei"/>
              </a:rPr>
              <a:t>_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	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$$$$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5" dirty="0">
                <a:latin typeface="Microsoft JhengHei"/>
                <a:cs typeface="Microsoft JhengHei"/>
              </a:rPr>
              <a:t>.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1934845" algn="l"/>
                <a:tab pos="6525895" algn="l"/>
              </a:tabLst>
            </a:pPr>
            <a:r>
              <a:rPr sz="1800" dirty="0">
                <a:latin typeface="Microsoft JhengHei"/>
                <a:cs typeface="Microsoft JhengHei"/>
              </a:rPr>
              <a:t>$$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	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$$$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-25" dirty="0">
                <a:latin typeface="Microsoft JhengHei"/>
                <a:cs typeface="Microsoft JhengHei"/>
              </a:rPr>
              <a:t>_</a:t>
            </a:r>
            <a:r>
              <a:rPr sz="1800" spc="0" dirty="0">
                <a:latin typeface="Microsoft JhengHei"/>
                <a:cs typeface="Microsoft JhengHei"/>
              </a:rPr>
              <a:t>$$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165" dirty="0">
                <a:latin typeface="Microsoft JhengHei"/>
                <a:cs typeface="Microsoft JhengHei"/>
              </a:rPr>
              <a:t>\\\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165" dirty="0">
                <a:latin typeface="Microsoft JhengHei"/>
                <a:cs typeface="Microsoft JhengHei"/>
              </a:rPr>
              <a:t>\\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u="sng" spc="305" dirty="0">
                <a:latin typeface="Microsoft JhengHei"/>
                <a:cs typeface="Microsoft JhengHei"/>
              </a:rPr>
              <a:t>  </a:t>
            </a:r>
            <a:r>
              <a:rPr sz="1800" u="sng" spc="-75" dirty="0">
                <a:latin typeface="Microsoft JhengHei"/>
                <a:cs typeface="Microsoft JhengHei"/>
              </a:rPr>
              <a:t> 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$</a:t>
            </a:r>
            <a:r>
              <a:rPr sz="1800" spc="10" dirty="0">
                <a:latin typeface="Microsoft JhengHei"/>
                <a:cs typeface="Microsoft JhengHei"/>
              </a:rPr>
              <a:t>.</a:t>
            </a:r>
            <a:r>
              <a:rPr sz="1800" u="sng" spc="305" dirty="0">
                <a:latin typeface="Microsoft JhengHei"/>
                <a:cs typeface="Microsoft JhengHei"/>
              </a:rPr>
              <a:t> 	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-45" dirty="0">
                <a:latin typeface="Microsoft JhengHei"/>
                <a:cs typeface="Microsoft JhengHei"/>
              </a:rPr>
              <a:t>)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-120" dirty="0">
                <a:latin typeface="Microsoft JhengHei"/>
                <a:cs typeface="Microsoft JhengHei"/>
              </a:rPr>
              <a:t>"</a:t>
            </a:r>
            <a:r>
              <a:rPr sz="1800" spc="165" dirty="0">
                <a:latin typeface="Microsoft JhengHei"/>
                <a:cs typeface="Microsoft JhengHei"/>
              </a:rPr>
              <a:t>\</a:t>
            </a:r>
            <a:r>
              <a:rPr sz="1800" spc="-120" dirty="0">
                <a:latin typeface="Microsoft JhengHei"/>
                <a:cs typeface="Microsoft JhengHei"/>
              </a:rPr>
              <a:t>""</a:t>
            </a:r>
            <a:r>
              <a:rPr sz="1800" spc="-45" dirty="0">
                <a:latin typeface="Microsoft JhengHei"/>
                <a:cs typeface="Microsoft JhengHei"/>
              </a:rPr>
              <a:t>)())()</a:t>
            </a:r>
            <a:r>
              <a:rPr sz="1800" spc="120" dirty="0">
                <a:latin typeface="Microsoft JhengHei"/>
                <a:cs typeface="Microsoft JhengHei"/>
              </a:rPr>
              <a:t>;</a:t>
            </a:r>
            <a:endParaRPr sz="1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615" y="767715"/>
            <a:ext cx="1884045" cy="835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14"/>
              </a:spcBef>
            </a:pPr>
            <a:endParaRPr sz="850"/>
          </a:p>
          <a:p>
            <a:pPr marL="393700">
              <a:lnSpc>
                <a:spcPct val="100000"/>
              </a:lnSpc>
            </a:pPr>
            <a:r>
              <a:rPr sz="1800" spc="-25" dirty="0">
                <a:latin typeface="Microsoft JhengHei"/>
                <a:cs typeface="Microsoft JhengHei"/>
              </a:rPr>
              <a:t>js</a:t>
            </a:r>
            <a:r>
              <a:rPr sz="1800" spc="30" dirty="0">
                <a:latin typeface="Microsoft JhengHei"/>
                <a:cs typeface="Microsoft JhengHei"/>
              </a:rPr>
              <a:t> </a:t>
            </a:r>
            <a:r>
              <a:rPr sz="1800" spc="-229" dirty="0">
                <a:latin typeface="Microsoft JhengHei"/>
                <a:cs typeface="Microsoft JhengHei"/>
              </a:rPr>
              <a:t>+</a:t>
            </a:r>
            <a:r>
              <a:rPr sz="1800" spc="30" dirty="0">
                <a:latin typeface="Microsoft JhengHei"/>
                <a:cs typeface="Microsoft JhengHei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杂项</a:t>
            </a:r>
            <a:r>
              <a:rPr sz="1800" spc="-235" dirty="0">
                <a:latin typeface="Microsoft JhengHei"/>
                <a:cs typeface="Microsoft JhengHei"/>
              </a:rPr>
              <a:t>+</a:t>
            </a:r>
            <a:r>
              <a:rPr sz="1800" spc="0" dirty="0">
                <a:latin typeface="Microsoft JhengHei"/>
                <a:cs typeface="Microsoft JhengHei"/>
              </a:rPr>
              <a:t>隐写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3091" y="762000"/>
            <a:ext cx="5387340" cy="543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42945" y="414020"/>
            <a:ext cx="14008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Microsoft JhengHei"/>
                <a:cs typeface="Microsoft JhengHei"/>
              </a:rPr>
              <a:t>n</a:t>
            </a:r>
            <a:r>
              <a:rPr sz="1800" spc="-45" dirty="0">
                <a:latin typeface="Microsoft JhengHei"/>
                <a:cs typeface="Microsoft JhengHei"/>
              </a:rPr>
              <a:t>ct</a:t>
            </a:r>
            <a:r>
              <a:rPr sz="1800" spc="35" dirty="0">
                <a:latin typeface="Microsoft JhengHei"/>
                <a:cs typeface="Microsoft JhengHei"/>
              </a:rPr>
              <a:t>f</a:t>
            </a:r>
            <a:r>
              <a:rPr sz="1800" spc="-265" dirty="0">
                <a:latin typeface="Microsoft JhengHei"/>
                <a:cs typeface="Microsoft JhengHei"/>
              </a:rPr>
              <a:t>-</a:t>
            </a:r>
            <a:r>
              <a:rPr sz="1800" spc="0" dirty="0">
                <a:latin typeface="Microsoft JhengHei"/>
                <a:cs typeface="Microsoft JhengHei"/>
              </a:rPr>
              <a:t>层层递进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15</a:t>
            </a:fld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6303264"/>
            <a:ext cx="2005584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316" y="530351"/>
            <a:ext cx="1708404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9320" y="0"/>
            <a:ext cx="6196583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8815" y="2808528"/>
            <a:ext cx="2742565" cy="1318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300" spc="25" dirty="0">
                <a:solidFill>
                  <a:srgbClr val="1F2A66"/>
                </a:solidFill>
                <a:latin typeface="Microsoft JhengHei"/>
                <a:cs typeface="Microsoft JhengHei"/>
              </a:rPr>
              <a:t>谢谢观</a:t>
            </a:r>
            <a:r>
              <a:rPr sz="5300" spc="0" dirty="0">
                <a:solidFill>
                  <a:srgbClr val="1F2A66"/>
                </a:solidFill>
                <a:latin typeface="Microsoft JhengHei"/>
                <a:cs typeface="Microsoft JhengHei"/>
              </a:rPr>
              <a:t>看</a:t>
            </a:r>
            <a:endParaRPr sz="5300">
              <a:latin typeface="Microsoft JhengHei"/>
              <a:cs typeface="Microsoft JhengHei"/>
            </a:endParaRPr>
          </a:p>
          <a:p>
            <a:pPr>
              <a:lnSpc>
                <a:spcPts val="1200"/>
              </a:lnSpc>
              <a:spcBef>
                <a:spcPts val="38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250" dirty="0">
                <a:solidFill>
                  <a:srgbClr val="1F2A66"/>
                </a:solidFill>
                <a:latin typeface="Arial"/>
                <a:cs typeface="Arial"/>
              </a:rPr>
              <a:t>T</a:t>
            </a:r>
            <a:r>
              <a:rPr sz="2250" spc="-5" dirty="0">
                <a:solidFill>
                  <a:srgbClr val="1F2A66"/>
                </a:solidFill>
                <a:latin typeface="Arial"/>
                <a:cs typeface="Arial"/>
              </a:rPr>
              <a:t>han</a:t>
            </a:r>
            <a:r>
              <a:rPr sz="2250" spc="0" dirty="0">
                <a:solidFill>
                  <a:srgbClr val="1F2A66"/>
                </a:solidFill>
                <a:latin typeface="Arial"/>
                <a:cs typeface="Arial"/>
              </a:rPr>
              <a:t>ks f</a:t>
            </a:r>
            <a:r>
              <a:rPr sz="2250" spc="-5" dirty="0">
                <a:solidFill>
                  <a:srgbClr val="1F2A66"/>
                </a:solidFill>
                <a:latin typeface="Arial"/>
                <a:cs typeface="Arial"/>
              </a:rPr>
              <a:t>o</a:t>
            </a:r>
            <a:r>
              <a:rPr sz="2250" spc="0" dirty="0">
                <a:solidFill>
                  <a:srgbClr val="1F2A66"/>
                </a:solidFill>
                <a:latin typeface="Arial"/>
                <a:cs typeface="Arial"/>
              </a:rPr>
              <a:t>r w</a:t>
            </a:r>
            <a:r>
              <a:rPr sz="2250" spc="-5" dirty="0">
                <a:solidFill>
                  <a:srgbClr val="1F2A66"/>
                </a:solidFill>
                <a:latin typeface="Arial"/>
                <a:cs typeface="Arial"/>
              </a:rPr>
              <a:t>a</a:t>
            </a:r>
            <a:r>
              <a:rPr sz="2250" spc="0" dirty="0">
                <a:solidFill>
                  <a:srgbClr val="1F2A66"/>
                </a:solidFill>
                <a:latin typeface="Arial"/>
                <a:cs typeface="Arial"/>
              </a:rPr>
              <a:t>tc</a:t>
            </a:r>
            <a:r>
              <a:rPr sz="2250" spc="-5" dirty="0">
                <a:solidFill>
                  <a:srgbClr val="1F2A66"/>
                </a:solidFill>
                <a:latin typeface="Arial"/>
                <a:cs typeface="Arial"/>
              </a:rPr>
              <a:t>h</a:t>
            </a:r>
            <a:r>
              <a:rPr sz="2250" spc="0" dirty="0">
                <a:solidFill>
                  <a:srgbClr val="1F2A66"/>
                </a:solidFill>
                <a:latin typeface="Arial"/>
                <a:cs typeface="Arial"/>
              </a:rPr>
              <a:t>i</a:t>
            </a:r>
            <a:r>
              <a:rPr sz="2250" spc="-5" dirty="0">
                <a:solidFill>
                  <a:srgbClr val="1F2A66"/>
                </a:solidFill>
                <a:latin typeface="Arial"/>
                <a:cs typeface="Arial"/>
              </a:rPr>
              <a:t>n</a:t>
            </a:r>
            <a:r>
              <a:rPr sz="2250" spc="0" dirty="0">
                <a:solidFill>
                  <a:srgbClr val="1F2A66"/>
                </a:solidFill>
                <a:latin typeface="Arial"/>
                <a:cs typeface="Arial"/>
              </a:rPr>
              <a:t>g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1234" y="6522402"/>
            <a:ext cx="22860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9933"/>
                </a:solidFill>
                <a:latin typeface="宋体"/>
                <a:cs typeface="宋体"/>
              </a:rPr>
              <a:t>17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02034" y="6522402"/>
            <a:ext cx="12700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9933"/>
                </a:solidFill>
                <a:latin typeface="宋体"/>
                <a:cs typeface="宋体"/>
              </a:rPr>
              <a:t>2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5965" y="850900"/>
            <a:ext cx="4743450" cy="5175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45" dirty="0">
                <a:latin typeface="Microsoft JhengHei"/>
                <a:cs typeface="Microsoft JhengHei"/>
              </a:rPr>
              <a:t>W</a:t>
            </a:r>
            <a:r>
              <a:rPr sz="2400" spc="100" dirty="0">
                <a:latin typeface="Microsoft JhengHei"/>
                <a:cs typeface="Microsoft JhengHei"/>
              </a:rPr>
              <a:t>E</a:t>
            </a:r>
            <a:r>
              <a:rPr sz="2400" spc="5" dirty="0">
                <a:latin typeface="Microsoft JhengHei"/>
                <a:cs typeface="Microsoft JhengHei"/>
              </a:rPr>
              <a:t>B解题思路</a:t>
            </a:r>
            <a:r>
              <a:rPr sz="2400" spc="0" dirty="0">
                <a:latin typeface="Microsoft JhengHei"/>
                <a:cs typeface="Microsoft JhengHei"/>
              </a:rPr>
              <a:t>：</a:t>
            </a:r>
            <a:endParaRPr sz="2400">
              <a:latin typeface="Microsoft JhengHei"/>
              <a:cs typeface="Microsoft JhengHei"/>
            </a:endParaRPr>
          </a:p>
          <a:p>
            <a:pPr marL="760730" marR="1239520">
              <a:lnSpc>
                <a:spcPct val="100000"/>
              </a:lnSpc>
            </a:pPr>
            <a:r>
              <a:rPr sz="2400" dirty="0">
                <a:latin typeface="Microsoft JhengHei"/>
                <a:cs typeface="Microsoft JhengHei"/>
              </a:rPr>
              <a:t>常见知识点的使用 常见漏洞的组合利用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30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760730" marR="934719">
              <a:lnSpc>
                <a:spcPct val="100000"/>
              </a:lnSpc>
            </a:pPr>
            <a:r>
              <a:rPr sz="2400" dirty="0">
                <a:latin typeface="Microsoft JhengHei"/>
                <a:cs typeface="Microsoft JhengHei"/>
              </a:rPr>
              <a:t>新型漏洞点的使用 新型漏洞点的组合使用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7"/>
              </a:spcBef>
            </a:pPr>
            <a:endParaRPr sz="1000"/>
          </a:p>
          <a:p>
            <a:pPr marL="128905">
              <a:lnSpc>
                <a:spcPct val="100000"/>
              </a:lnSpc>
            </a:pPr>
            <a:r>
              <a:rPr sz="2400" spc="5" dirty="0">
                <a:latin typeface="Microsoft JhengHei"/>
                <a:cs typeface="Microsoft JhengHei"/>
              </a:rPr>
              <a:t>解题难点</a:t>
            </a:r>
            <a:r>
              <a:rPr sz="2400" spc="0" dirty="0">
                <a:latin typeface="Microsoft JhengHei"/>
                <a:cs typeface="Microsoft JhengHei"/>
              </a:rPr>
              <a:t>：</a:t>
            </a:r>
            <a:endParaRPr sz="2400">
              <a:latin typeface="Microsoft JhengHei"/>
              <a:cs typeface="Microsoft JhengHei"/>
            </a:endParaRPr>
          </a:p>
          <a:p>
            <a:pPr marL="1043305">
              <a:lnSpc>
                <a:spcPct val="100000"/>
              </a:lnSpc>
            </a:pPr>
            <a:r>
              <a:rPr sz="2400" spc="-5" dirty="0">
                <a:latin typeface="Microsoft JhengHei"/>
                <a:cs typeface="Microsoft JhengHei"/>
              </a:rPr>
              <a:t>1</a:t>
            </a:r>
            <a:r>
              <a:rPr sz="2400" spc="20" dirty="0">
                <a:latin typeface="Microsoft JhengHei"/>
                <a:cs typeface="Microsoft JhengHei"/>
              </a:rPr>
              <a:t>.</a:t>
            </a:r>
            <a:r>
              <a:rPr sz="2400" spc="45" dirty="0">
                <a:latin typeface="Microsoft JhengHei"/>
                <a:cs typeface="Microsoft JhengHei"/>
              </a:rPr>
              <a:t> </a:t>
            </a:r>
            <a:r>
              <a:rPr sz="2400" spc="0" dirty="0">
                <a:latin typeface="Microsoft JhengHei"/>
                <a:cs typeface="Microsoft JhengHei"/>
              </a:rPr>
              <a:t>考点的寻找</a:t>
            </a:r>
            <a:endParaRPr sz="2400">
              <a:latin typeface="Microsoft JhengHei"/>
              <a:cs typeface="Microsoft JhengHei"/>
            </a:endParaRPr>
          </a:p>
          <a:p>
            <a:pPr marL="1043305">
              <a:lnSpc>
                <a:spcPct val="100000"/>
              </a:lnSpc>
            </a:pPr>
            <a:r>
              <a:rPr sz="2400" spc="5" dirty="0">
                <a:latin typeface="Microsoft JhengHei"/>
                <a:cs typeface="Microsoft JhengHei"/>
              </a:rPr>
              <a:t>2</a:t>
            </a:r>
            <a:r>
              <a:rPr sz="2400" spc="20" dirty="0">
                <a:latin typeface="Microsoft JhengHei"/>
                <a:cs typeface="Microsoft JhengHei"/>
              </a:rPr>
              <a:t>.</a:t>
            </a:r>
            <a:r>
              <a:rPr sz="2400" spc="45" dirty="0">
                <a:latin typeface="Microsoft JhengHei"/>
                <a:cs typeface="Microsoft JhengHei"/>
              </a:rPr>
              <a:t> </a:t>
            </a:r>
            <a:r>
              <a:rPr sz="2400" spc="0" dirty="0">
                <a:latin typeface="Microsoft JhengHei"/>
                <a:cs typeface="Microsoft JhengHei"/>
              </a:rPr>
              <a:t>猜脑洞、猜出题者的思路</a:t>
            </a:r>
            <a:endParaRPr sz="2400">
              <a:latin typeface="Microsoft JhengHei"/>
              <a:cs typeface="Microsoft JhengHei"/>
            </a:endParaRPr>
          </a:p>
          <a:p>
            <a:pPr marL="1043305">
              <a:lnSpc>
                <a:spcPct val="100000"/>
              </a:lnSpc>
            </a:pPr>
            <a:r>
              <a:rPr sz="2400" spc="5" dirty="0">
                <a:latin typeface="Microsoft JhengHei"/>
                <a:cs typeface="Microsoft JhengHei"/>
              </a:rPr>
              <a:t>3</a:t>
            </a:r>
            <a:r>
              <a:rPr sz="2400" spc="15" dirty="0">
                <a:latin typeface="Microsoft JhengHei"/>
                <a:cs typeface="Microsoft JhengHei"/>
              </a:rPr>
              <a:t>.</a:t>
            </a:r>
            <a:r>
              <a:rPr sz="2400" spc="0" dirty="0">
                <a:latin typeface="Microsoft JhengHei"/>
                <a:cs typeface="Microsoft JhengHei"/>
              </a:rPr>
              <a:t>做题途中没思路</a:t>
            </a:r>
            <a:endParaRPr sz="2400">
              <a:latin typeface="Microsoft JhengHei"/>
              <a:cs typeface="Microsoft JhengHei"/>
            </a:endParaRPr>
          </a:p>
          <a:p>
            <a:pPr marL="1043305">
              <a:lnSpc>
                <a:spcPct val="100000"/>
              </a:lnSpc>
            </a:pPr>
            <a:r>
              <a:rPr sz="2400" spc="5" dirty="0">
                <a:latin typeface="Microsoft JhengHei"/>
                <a:cs typeface="Microsoft JhengHei"/>
              </a:rPr>
              <a:t>4</a:t>
            </a:r>
            <a:r>
              <a:rPr sz="2400" spc="15" dirty="0">
                <a:latin typeface="Microsoft JhengHei"/>
                <a:cs typeface="Microsoft JhengHei"/>
              </a:rPr>
              <a:t>.</a:t>
            </a:r>
            <a:r>
              <a:rPr sz="2400" spc="0" dirty="0">
                <a:latin typeface="Microsoft JhengHei"/>
                <a:cs typeface="Microsoft JhengHei"/>
              </a:rPr>
              <a:t>漏洞未知</a:t>
            </a:r>
            <a:endParaRPr sz="2400">
              <a:latin typeface="Microsoft JhengHei"/>
              <a:cs typeface="Microsoft JhengHei"/>
            </a:endParaRPr>
          </a:p>
          <a:p>
            <a:pPr marL="1043305">
              <a:lnSpc>
                <a:spcPct val="100000"/>
              </a:lnSpc>
            </a:pPr>
            <a:r>
              <a:rPr sz="2400" spc="-30" dirty="0">
                <a:latin typeface="Microsoft JhengHei"/>
                <a:cs typeface="Microsoft JhengHei"/>
              </a:rPr>
              <a:t>5</a:t>
            </a:r>
            <a:r>
              <a:rPr sz="2400" spc="15" dirty="0">
                <a:latin typeface="Microsoft JhengHei"/>
                <a:cs typeface="Microsoft JhengHei"/>
              </a:rPr>
              <a:t>.</a:t>
            </a:r>
            <a:r>
              <a:rPr sz="2400" spc="0" dirty="0">
                <a:latin typeface="Microsoft JhengHei"/>
                <a:cs typeface="Microsoft JhengHei"/>
              </a:rPr>
              <a:t>漏洞多重组合</a:t>
            </a:r>
            <a:endParaRPr sz="2400">
              <a:latin typeface="Microsoft JhengHei"/>
              <a:cs typeface="Microsoft JhengHei"/>
            </a:endParaRPr>
          </a:p>
          <a:p>
            <a:pPr marL="1043305">
              <a:lnSpc>
                <a:spcPct val="100000"/>
              </a:lnSpc>
            </a:pPr>
            <a:r>
              <a:rPr sz="2400" spc="5" dirty="0">
                <a:latin typeface="Microsoft JhengHei"/>
                <a:cs typeface="Microsoft JhengHei"/>
              </a:rPr>
              <a:t>6</a:t>
            </a:r>
            <a:r>
              <a:rPr sz="2400" spc="15" dirty="0">
                <a:latin typeface="Microsoft JhengHei"/>
                <a:cs typeface="Microsoft JhengHei"/>
              </a:rPr>
              <a:t>.</a:t>
            </a:r>
            <a:r>
              <a:rPr sz="2400" spc="0" dirty="0">
                <a:latin typeface="Microsoft JhengHei"/>
                <a:cs typeface="Microsoft JhengHei"/>
              </a:rPr>
              <a:t>趋势：</a:t>
            </a:r>
            <a:r>
              <a:rPr sz="2400" spc="65" dirty="0">
                <a:latin typeface="Microsoft JhengHei"/>
                <a:cs typeface="Microsoft JhengHei"/>
              </a:rPr>
              <a:t>w</a:t>
            </a:r>
            <a:r>
              <a:rPr sz="2400" spc="-95" dirty="0">
                <a:latin typeface="Microsoft JhengHei"/>
                <a:cs typeface="Microsoft JhengHei"/>
              </a:rPr>
              <a:t>e</a:t>
            </a:r>
            <a:r>
              <a:rPr sz="2400" spc="-170" dirty="0">
                <a:latin typeface="Microsoft JhengHei"/>
                <a:cs typeface="Microsoft JhengHei"/>
              </a:rPr>
              <a:t>b题少而难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94" y="575309"/>
            <a:ext cx="190690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45" dirty="0">
                <a:latin typeface="Microsoft JhengHei"/>
                <a:cs typeface="Microsoft JhengHei"/>
              </a:rPr>
              <a:t>W</a:t>
            </a:r>
            <a:r>
              <a:rPr sz="2400" spc="100" dirty="0">
                <a:latin typeface="Microsoft JhengHei"/>
                <a:cs typeface="Microsoft JhengHei"/>
              </a:rPr>
              <a:t>E</a:t>
            </a:r>
            <a:r>
              <a:rPr sz="2400" spc="5" dirty="0">
                <a:latin typeface="Microsoft JhengHei"/>
                <a:cs typeface="Microsoft JhengHei"/>
              </a:rPr>
              <a:t>B做题概</a:t>
            </a:r>
            <a:r>
              <a:rPr sz="2400" spc="0" dirty="0">
                <a:latin typeface="Microsoft JhengHei"/>
                <a:cs typeface="Microsoft JhengHei"/>
              </a:rPr>
              <a:t>述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394" y="511111"/>
            <a:ext cx="2987675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latin typeface="Microsoft YaHei UI"/>
                <a:cs typeface="Microsoft YaHei UI"/>
              </a:rPr>
              <a:t>W</a:t>
            </a:r>
            <a:r>
              <a:rPr sz="2800" b="1" spc="-20" dirty="0">
                <a:latin typeface="Microsoft YaHei UI"/>
                <a:cs typeface="Microsoft YaHei UI"/>
              </a:rPr>
              <a:t>E</a:t>
            </a:r>
            <a:r>
              <a:rPr sz="2800" b="1" spc="-15" dirty="0">
                <a:latin typeface="Microsoft YaHei UI"/>
                <a:cs typeface="Microsoft YaHei UI"/>
              </a:rPr>
              <a:t>B</a:t>
            </a:r>
            <a:r>
              <a:rPr sz="2800" b="1" spc="-25" dirty="0">
                <a:latin typeface="Microsoft YaHei UI"/>
                <a:cs typeface="Microsoft YaHei UI"/>
              </a:rPr>
              <a:t>常见出题套</a:t>
            </a:r>
            <a:r>
              <a:rPr sz="2800" b="1" spc="-30" dirty="0">
                <a:latin typeface="Microsoft YaHei UI"/>
                <a:cs typeface="Microsoft YaHei UI"/>
              </a:rPr>
              <a:t>路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736090"/>
            <a:ext cx="8928100" cy="4399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spc="-5" dirty="0">
                <a:latin typeface="Microsoft JhengHei"/>
                <a:cs typeface="Microsoft JhengHei"/>
              </a:rPr>
              <a:t>爆破：包括爆破</a:t>
            </a:r>
            <a:r>
              <a:rPr sz="1800" spc="-5" dirty="0">
                <a:latin typeface="Arial"/>
                <a:cs typeface="Arial"/>
              </a:rPr>
              <a:t>md5</a:t>
            </a:r>
            <a:r>
              <a:rPr sz="1800" spc="0" dirty="0">
                <a:latin typeface="Microsoft JhengHei"/>
                <a:cs typeface="Microsoft JhengHei"/>
              </a:rPr>
              <a:t>、爆破随机数、验证码识别等；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2.	</a:t>
            </a:r>
            <a:r>
              <a:rPr sz="1800" spc="-5" dirty="0" err="1">
                <a:latin typeface="Microsoft JhengHei"/>
                <a:cs typeface="Microsoft JhengHei"/>
              </a:rPr>
              <a:t>绕</a:t>
            </a:r>
            <a:r>
              <a:rPr sz="1800" spc="-90" dirty="0" err="1">
                <a:latin typeface="Arial"/>
                <a:cs typeface="Arial"/>
              </a:rPr>
              <a:t>W</a:t>
            </a:r>
            <a:r>
              <a:rPr sz="1800" spc="-15" dirty="0" err="1">
                <a:latin typeface="Arial"/>
                <a:cs typeface="Arial"/>
              </a:rPr>
              <a:t>AF</a:t>
            </a:r>
            <a:r>
              <a:rPr sz="1800" spc="-15" dirty="0" err="1">
                <a:latin typeface="Microsoft JhengHei"/>
                <a:cs typeface="Microsoft JhengHei"/>
              </a:rPr>
              <a:t>：包括花式绕</a:t>
            </a:r>
            <a:r>
              <a:rPr sz="1800" spc="-15" dirty="0" err="1">
                <a:latin typeface="Arial"/>
                <a:cs typeface="Arial"/>
              </a:rPr>
              <a:t>MySQ</a:t>
            </a:r>
            <a:r>
              <a:rPr sz="1800" spc="-5" dirty="0" err="1">
                <a:latin typeface="Arial"/>
                <a:cs typeface="Arial"/>
              </a:rPr>
              <a:t>L</a:t>
            </a:r>
            <a:r>
              <a:rPr sz="1800" spc="0" dirty="0" err="1">
                <a:latin typeface="Microsoft JhengHei"/>
                <a:cs typeface="Microsoft JhengHei"/>
              </a:rPr>
              <a:t>、绕文件读取</a:t>
            </a:r>
            <a:r>
              <a:rPr lang="zh-CN" altLang="en-US" sz="1800" spc="0" dirty="0">
                <a:latin typeface="Microsoft JhengHei"/>
                <a:cs typeface="Microsoft JhengHei"/>
              </a:rPr>
              <a:t>关</a:t>
            </a:r>
            <a:r>
              <a:rPr sz="1800" spc="0" dirty="0" err="1">
                <a:latin typeface="Microsoft JhengHei"/>
                <a:cs typeface="Microsoft JhengHei"/>
              </a:rPr>
              <a:t>键字检测之类的拦截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3.	</a:t>
            </a:r>
            <a:r>
              <a:rPr sz="1800" spc="-5" dirty="0" err="1">
                <a:latin typeface="Microsoft JhengHei"/>
                <a:cs typeface="Microsoft JhengHei"/>
              </a:rPr>
              <a:t>花式玩弄几个</a:t>
            </a:r>
            <a:r>
              <a:rPr sz="1800" spc="-15" dirty="0" err="1">
                <a:latin typeface="Arial"/>
                <a:cs typeface="Arial"/>
              </a:rPr>
              <a:t>PHP</a:t>
            </a:r>
            <a:r>
              <a:rPr sz="1800" spc="-15" dirty="0" err="1">
                <a:latin typeface="Microsoft JhengHei"/>
                <a:cs typeface="Microsoft JhengHei"/>
              </a:rPr>
              <a:t>特性：包括弱类型，反序列化</a:t>
            </a:r>
            <a:r>
              <a:rPr sz="1800" spc="-15" dirty="0" err="1">
                <a:latin typeface="Arial"/>
                <a:cs typeface="Arial"/>
              </a:rPr>
              <a:t>+</a:t>
            </a:r>
            <a:r>
              <a:rPr sz="1800" spc="-5" dirty="0" err="1">
                <a:latin typeface="Arial"/>
                <a:cs typeface="Arial"/>
              </a:rPr>
              <a:t>de</a:t>
            </a:r>
            <a:r>
              <a:rPr sz="1800" spc="0" dirty="0" err="1">
                <a:latin typeface="Arial"/>
                <a:cs typeface="Arial"/>
              </a:rPr>
              <a:t>s</a:t>
            </a:r>
            <a:r>
              <a:rPr sz="1800" spc="-5" dirty="0" err="1">
                <a:latin typeface="Arial"/>
                <a:cs typeface="Arial"/>
              </a:rPr>
              <a:t>tru</a:t>
            </a:r>
            <a:r>
              <a:rPr sz="1800" spc="0" dirty="0" err="1">
                <a:latin typeface="Arial"/>
                <a:cs typeface="Arial"/>
              </a:rPr>
              <a:t>c</a:t>
            </a:r>
            <a:r>
              <a:rPr sz="1800" spc="-5" dirty="0" err="1">
                <a:latin typeface="Arial"/>
                <a:cs typeface="Arial"/>
              </a:rPr>
              <a:t>t</a:t>
            </a:r>
            <a:r>
              <a:rPr lang="zh-CN" altLang="en-US" sz="1800" spc="-5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\0</a:t>
            </a:r>
            <a:r>
              <a:rPr sz="1800" spc="0" dirty="0">
                <a:latin typeface="Microsoft JhengHei"/>
                <a:cs typeface="Microsoft JhengHei"/>
              </a:rPr>
              <a:t>截断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r>
              <a:rPr sz="1800" spc="0" dirty="0" err="1">
                <a:latin typeface="Arial"/>
                <a:cs typeface="Arial"/>
              </a:rPr>
              <a:t>ic</a:t>
            </a:r>
            <a:r>
              <a:rPr sz="1800" spc="-5" dirty="0" err="1">
                <a:latin typeface="Arial"/>
                <a:cs typeface="Arial"/>
              </a:rPr>
              <a:t>on</a:t>
            </a:r>
            <a:r>
              <a:rPr sz="1800" spc="0" dirty="0" err="1">
                <a:latin typeface="Arial"/>
                <a:cs typeface="Arial"/>
              </a:rPr>
              <a:t>v</a:t>
            </a:r>
            <a:r>
              <a:rPr sz="1800" spc="0" dirty="0" err="1">
                <a:latin typeface="Microsoft JhengHei"/>
                <a:cs typeface="Microsoft JhengHei"/>
              </a:rPr>
              <a:t>截断</a:t>
            </a:r>
            <a:r>
              <a:rPr sz="1800" spc="0" dirty="0">
                <a:latin typeface="Microsoft JhengHei"/>
                <a:cs typeface="Microsoft JhengHei"/>
              </a:rPr>
              <a:t>；</a:t>
            </a:r>
            <a:endParaRPr sz="1800" dirty="0">
              <a:latin typeface="Microsoft JhengHei"/>
              <a:cs typeface="Microsoft JhengHei"/>
            </a:endParaRPr>
          </a:p>
          <a:p>
            <a:pPr marL="355600" marR="50800" indent="-342900">
              <a:lnSpc>
                <a:spcPct val="149500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4.	</a:t>
            </a:r>
            <a:r>
              <a:rPr sz="1800" spc="-5" dirty="0" err="1">
                <a:latin typeface="Microsoft JhengHei"/>
                <a:cs typeface="Microsoft JhengHei"/>
              </a:rPr>
              <a:t>密码题：包括</a:t>
            </a:r>
            <a:r>
              <a:rPr sz="1800" spc="-5" dirty="0" err="1">
                <a:latin typeface="Arial"/>
                <a:cs typeface="Arial"/>
              </a:rPr>
              <a:t>ha</a:t>
            </a:r>
            <a:r>
              <a:rPr sz="1800" spc="0" dirty="0" err="1">
                <a:latin typeface="Arial"/>
                <a:cs typeface="Arial"/>
              </a:rPr>
              <a:t>s</a:t>
            </a:r>
            <a:r>
              <a:rPr sz="1800" spc="-5" dirty="0" err="1">
                <a:latin typeface="Arial"/>
                <a:cs typeface="Arial"/>
              </a:rPr>
              <a:t>h</a:t>
            </a:r>
            <a:r>
              <a:rPr sz="1800" spc="0" dirty="0" err="1">
                <a:latin typeface="Microsoft JhengHei"/>
                <a:cs typeface="Microsoft JhengHei"/>
              </a:rPr>
              <a:t>长度扩展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r>
              <a:rPr sz="1800" spc="0" dirty="0" err="1">
                <a:latin typeface="Microsoft JhengHei"/>
                <a:cs typeface="Microsoft JhengHei"/>
              </a:rPr>
              <a:t>异或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r>
              <a:rPr sz="1800" spc="0" dirty="0" err="1">
                <a:latin typeface="Microsoft JhengHei"/>
                <a:cs typeface="Microsoft JhengHei"/>
              </a:rPr>
              <a:t>移位加密各种变形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32</a:t>
            </a:r>
            <a:r>
              <a:rPr sz="1800" spc="0" dirty="0">
                <a:latin typeface="Microsoft JhengHei"/>
                <a:cs typeface="Microsoft JhengHei"/>
              </a:rPr>
              <a:t>位随机数过小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r>
              <a:rPr sz="1800" spc="0" dirty="0" err="1">
                <a:latin typeface="Microsoft JhengHei"/>
                <a:cs typeface="Microsoft JhengHei"/>
              </a:rPr>
              <a:t>随机数种</a:t>
            </a:r>
            <a:r>
              <a:rPr sz="1800" spc="0" dirty="0">
                <a:latin typeface="Microsoft JhengHei"/>
                <a:cs typeface="Microsoft JhengHei"/>
              </a:rPr>
              <a:t> 子可预测等；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90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5.	</a:t>
            </a:r>
            <a:r>
              <a:rPr sz="1800" spc="-5" dirty="0">
                <a:latin typeface="Microsoft JhengHei"/>
                <a:cs typeface="Microsoft JhengHei"/>
              </a:rPr>
              <a:t>各种找源码技巧，包括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5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svn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0" dirty="0">
                <a:latin typeface="Arial"/>
                <a:cs typeface="Arial"/>
              </a:rPr>
              <a:t>xxx</a:t>
            </a:r>
            <a:r>
              <a:rPr sz="1800" spc="-5" dirty="0">
                <a:latin typeface="Arial"/>
                <a:cs typeface="Arial"/>
              </a:rPr>
              <a:t>.php.swp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0" dirty="0">
                <a:latin typeface="Arial"/>
                <a:cs typeface="Arial"/>
              </a:rPr>
              <a:t>www</a:t>
            </a:r>
            <a:r>
              <a:rPr sz="1800" spc="-5" dirty="0">
                <a:latin typeface="Arial"/>
                <a:cs typeface="Arial"/>
              </a:rPr>
              <a:t>*.(zip|ta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.g</a:t>
            </a:r>
            <a:r>
              <a:rPr sz="1800" spc="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|ra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|7</a:t>
            </a:r>
            <a:r>
              <a:rPr sz="1800" spc="0" dirty="0">
                <a:latin typeface="Arial"/>
                <a:cs typeface="Arial"/>
              </a:rPr>
              <a:t>z)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endParaRPr sz="1000" dirty="0"/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r>
              <a:rPr sz="1800" spc="-5" dirty="0">
                <a:latin typeface="Arial"/>
                <a:cs typeface="Arial"/>
              </a:rPr>
              <a:t>.php.ba</a:t>
            </a:r>
            <a:r>
              <a:rPr sz="1800" spc="0" dirty="0">
                <a:latin typeface="Arial"/>
                <a:cs typeface="Arial"/>
              </a:rPr>
              <a:t>k</a:t>
            </a:r>
            <a:r>
              <a:rPr sz="1800" spc="0" dirty="0">
                <a:latin typeface="Microsoft JhengHei"/>
                <a:cs typeface="Microsoft JhengHei"/>
              </a:rPr>
              <a:t>；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6.	</a:t>
            </a:r>
            <a:r>
              <a:rPr sz="1800" spc="-5" dirty="0">
                <a:latin typeface="Microsoft JhengHei"/>
                <a:cs typeface="Microsoft JhengHei"/>
              </a:rPr>
              <a:t>文件上传：包括花式文件后缀</a:t>
            </a:r>
            <a:r>
              <a:rPr sz="1800" spc="-5" dirty="0">
                <a:latin typeface="Arial"/>
                <a:cs typeface="Arial"/>
              </a:rPr>
              <a:t>.php345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phtml</a:t>
            </a:r>
            <a:r>
              <a:rPr sz="1800" spc="-5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phpt</a:t>
            </a:r>
            <a:r>
              <a:rPr sz="1800" spc="-5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php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0" dirty="0">
                <a:latin typeface="Microsoft JhengHei"/>
                <a:cs typeface="Microsoft JhengHei"/>
              </a:rPr>
              <a:t>、各种文件内容检测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dirty="0"/>
          </a:p>
          <a:p>
            <a:pPr marL="3556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?ph</a:t>
            </a:r>
            <a:r>
              <a:rPr sz="1800" spc="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&lt;?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%</a:t>
            </a:r>
            <a:r>
              <a:rPr sz="1800" spc="0" dirty="0">
                <a:latin typeface="Microsoft JhengHei"/>
                <a:cs typeface="Microsoft JhengHei"/>
              </a:rPr>
              <a:t>；</a:t>
            </a:r>
            <a:r>
              <a:rPr sz="1800" spc="-15" dirty="0">
                <a:latin typeface="Arial"/>
                <a:cs typeface="Arial"/>
              </a:rPr>
              <a:t>&lt;scri</a:t>
            </a:r>
            <a:r>
              <a:rPr sz="1800" spc="-5" dirty="0">
                <a:latin typeface="Arial"/>
                <a:cs typeface="Arial"/>
              </a:rPr>
              <a:t>pt language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php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-15" dirty="0">
                <a:latin typeface="Microsoft JhengHei"/>
                <a:cs typeface="Microsoft JhengHei"/>
              </a:rPr>
              <a:t>、花式解析漏洞；</a:t>
            </a:r>
            <a:endParaRPr sz="1800" dirty="0">
              <a:latin typeface="Microsoft JhengHei"/>
              <a:cs typeface="Microsoft JhengHei"/>
            </a:endParaRPr>
          </a:p>
          <a:p>
            <a:pPr marL="355600" marR="571500" indent="-342900">
              <a:lnSpc>
                <a:spcPct val="15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7.	My</a:t>
            </a:r>
            <a:r>
              <a:rPr sz="1800" spc="-15" dirty="0">
                <a:latin typeface="Arial"/>
                <a:cs typeface="Arial"/>
              </a:rPr>
              <a:t>SQ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0" dirty="0">
                <a:latin typeface="Microsoft JhengHei"/>
                <a:cs typeface="Microsoft JhengHei"/>
              </a:rPr>
              <a:t>类型差异：包括和</a:t>
            </a:r>
            <a:r>
              <a:rPr sz="1800" spc="-15" dirty="0">
                <a:latin typeface="Arial"/>
                <a:cs typeface="Arial"/>
              </a:rPr>
              <a:t>PHP</a:t>
            </a:r>
            <a:r>
              <a:rPr sz="1800" spc="-15" dirty="0">
                <a:latin typeface="Microsoft JhengHei"/>
                <a:cs typeface="Microsoft JhengHei"/>
              </a:rPr>
              <a:t>弱类型类似的特性，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spc="0" dirty="0">
                <a:latin typeface="Arial"/>
                <a:cs typeface="Arial"/>
              </a:rPr>
              <a:t>x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0b</a:t>
            </a:r>
            <a:r>
              <a:rPr lang="zh-CN" altLang="en-US" sz="1800" spc="0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0e</a:t>
            </a:r>
            <a:r>
              <a:rPr sz="1800" spc="0" dirty="0">
                <a:latin typeface="Microsoft JhengHei"/>
                <a:cs typeface="Microsoft JhengHei"/>
              </a:rPr>
              <a:t>之类，</a:t>
            </a:r>
            <a:r>
              <a:rPr sz="1800" spc="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rc</a:t>
            </a:r>
            <a:r>
              <a:rPr sz="1800" spc="-5" dirty="0">
                <a:latin typeface="Arial"/>
                <a:cs typeface="Arial"/>
              </a:rPr>
              <a:t>ha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0" dirty="0">
                <a:latin typeface="Microsoft JhengHei"/>
                <a:cs typeface="Microsoft JhengHei"/>
              </a:rPr>
              <a:t>和 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ntege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0" dirty="0">
                <a:latin typeface="Microsoft JhengHei"/>
                <a:cs typeface="Microsoft JhengHei"/>
              </a:rPr>
              <a:t>相关转换，非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trict</a:t>
            </a:r>
            <a:r>
              <a:rPr sz="1800" spc="-5" dirty="0">
                <a:latin typeface="Microsoft JhengHei"/>
                <a:cs typeface="Microsoft JhengHei"/>
              </a:rPr>
              <a:t>模式截断等；</a:t>
            </a:r>
            <a:endParaRPr sz="1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394" y="511111"/>
            <a:ext cx="2987675" cy="426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354"/>
              </a:lnSpc>
            </a:pPr>
            <a:r>
              <a:rPr sz="2800" b="1" spc="-25" dirty="0">
                <a:latin typeface="Microsoft YaHei UI"/>
                <a:cs typeface="Microsoft YaHei UI"/>
              </a:rPr>
              <a:t>W</a:t>
            </a:r>
            <a:r>
              <a:rPr sz="2800" b="1" spc="-20" dirty="0">
                <a:latin typeface="Microsoft YaHei UI"/>
                <a:cs typeface="Microsoft YaHei UI"/>
              </a:rPr>
              <a:t>E</a:t>
            </a:r>
            <a:r>
              <a:rPr sz="2800" b="1" spc="-15" dirty="0">
                <a:latin typeface="Microsoft YaHei UI"/>
                <a:cs typeface="Microsoft YaHei UI"/>
              </a:rPr>
              <a:t>B</a:t>
            </a:r>
            <a:r>
              <a:rPr sz="2800" b="1" spc="-25" dirty="0">
                <a:latin typeface="Microsoft YaHei UI"/>
                <a:cs typeface="Microsoft YaHei UI"/>
              </a:rPr>
              <a:t>常见出题套</a:t>
            </a:r>
            <a:r>
              <a:rPr sz="2800" b="1" spc="-30" dirty="0">
                <a:latin typeface="Microsoft YaHei UI"/>
                <a:cs typeface="Microsoft YaHei UI"/>
              </a:rPr>
              <a:t>路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394" y="1121410"/>
            <a:ext cx="9042400" cy="4935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5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8.	open_ba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ed</a:t>
            </a:r>
            <a:r>
              <a:rPr sz="1800" spc="0" dirty="0">
                <a:latin typeface="Arial"/>
                <a:cs typeface="Arial"/>
              </a:rPr>
              <a:t>ir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ab</a:t>
            </a:r>
            <a:r>
              <a:rPr sz="1800" spc="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e_fun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tion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0" dirty="0">
                <a:latin typeface="Microsoft JhengHei"/>
                <a:cs typeface="Microsoft JhengHei"/>
              </a:rPr>
              <a:t>花式绕过技巧，包括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0" dirty="0">
                <a:latin typeface="Arial"/>
                <a:cs typeface="Arial"/>
              </a:rPr>
              <a:t>l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il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0" dirty="0">
                <a:latin typeface="Arial"/>
                <a:cs typeface="Arial"/>
              </a:rPr>
              <a:t>im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0" dirty="0">
                <a:latin typeface="Arial"/>
                <a:cs typeface="Arial"/>
              </a:rPr>
              <a:t>ick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-5" dirty="0">
                <a:latin typeface="Arial"/>
                <a:cs typeface="Arial"/>
              </a:rPr>
              <a:t>ba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0" dirty="0">
                <a:latin typeface="Microsoft JhengHei"/>
                <a:cs typeface="Microsoft JhengHei"/>
              </a:rPr>
              <a:t>漏洞、 </a:t>
            </a:r>
            <a:r>
              <a:rPr sz="1800" spc="0" dirty="0">
                <a:latin typeface="Arial"/>
                <a:cs typeface="Arial"/>
              </a:rPr>
              <a:t>Dir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0" dirty="0">
                <a:latin typeface="Arial"/>
                <a:cs typeface="Arial"/>
              </a:rPr>
              <a:t>ryl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0" dirty="0">
                <a:latin typeface="Microsoft JhengHei"/>
                <a:cs typeface="Microsoft JhengHei"/>
              </a:rPr>
              <a:t>及各种二进制选手插足的方法；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9.	</a:t>
            </a:r>
            <a:r>
              <a:rPr sz="1800" spc="-5" dirty="0" err="1">
                <a:latin typeface="Microsoft JhengHei"/>
                <a:cs typeface="Microsoft JhengHei"/>
              </a:rPr>
              <a:t>条件竞争：包括竞争删除前生成</a:t>
            </a:r>
            <a:r>
              <a:rPr sz="1800" spc="-5" dirty="0" err="1">
                <a:latin typeface="Arial"/>
                <a:cs typeface="Arial"/>
              </a:rPr>
              <a:t>she</a:t>
            </a:r>
            <a:r>
              <a:rPr sz="1800" spc="0" dirty="0" err="1">
                <a:latin typeface="Arial"/>
                <a:cs typeface="Arial"/>
              </a:rPr>
              <a:t>ll</a:t>
            </a:r>
            <a:r>
              <a:rPr sz="1800" spc="0" dirty="0">
                <a:latin typeface="Microsoft JhengHei"/>
                <a:cs typeface="Microsoft JhengHei"/>
              </a:rPr>
              <a:t>；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10.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社工：包括花式查社工库、微博、</a:t>
            </a:r>
            <a:r>
              <a:rPr sz="1800" spc="-15" dirty="0">
                <a:latin typeface="Arial"/>
                <a:cs typeface="Arial"/>
              </a:rPr>
              <a:t>QQ</a:t>
            </a:r>
            <a:r>
              <a:rPr sz="1800" spc="-15" dirty="0">
                <a:latin typeface="Microsoft JhengHei"/>
                <a:cs typeface="Microsoft JhengHei"/>
              </a:rPr>
              <a:t>签名、</a:t>
            </a: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ho</a:t>
            </a:r>
            <a:r>
              <a:rPr sz="1800" spc="0" dirty="0">
                <a:latin typeface="Arial"/>
                <a:cs typeface="Arial"/>
              </a:rPr>
              <a:t>is</a:t>
            </a:r>
            <a:r>
              <a:rPr sz="1800" spc="0" dirty="0">
                <a:latin typeface="Microsoft JhengHei"/>
                <a:cs typeface="Microsoft JhengHei"/>
              </a:rPr>
              <a:t>；</a:t>
            </a:r>
            <a:endParaRPr sz="1800" dirty="0">
              <a:latin typeface="Microsoft JhengHei"/>
              <a:cs typeface="Microsoft JhengHei"/>
            </a:endParaRPr>
          </a:p>
          <a:p>
            <a:pPr marL="355600" marR="173990" indent="-342900">
              <a:lnSpc>
                <a:spcPct val="1495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11.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Wi</a:t>
            </a:r>
            <a:r>
              <a:rPr sz="1800" spc="-5" dirty="0">
                <a:latin typeface="Arial"/>
                <a:cs typeface="Arial"/>
              </a:rPr>
              <a:t>ndo</a:t>
            </a:r>
            <a:r>
              <a:rPr sz="1800" spc="0" dirty="0">
                <a:latin typeface="Arial"/>
                <a:cs typeface="Arial"/>
              </a:rPr>
              <a:t>ws</a:t>
            </a:r>
            <a:r>
              <a:rPr sz="1800" spc="0" dirty="0">
                <a:latin typeface="Microsoft JhengHei"/>
                <a:cs typeface="Microsoft JhengHei"/>
              </a:rPr>
              <a:t>特性：包括端文件名、</a:t>
            </a:r>
            <a:r>
              <a:rPr sz="1800" spc="0" dirty="0">
                <a:latin typeface="Arial"/>
                <a:cs typeface="Arial"/>
              </a:rPr>
              <a:t>iis</a:t>
            </a:r>
            <a:r>
              <a:rPr sz="1800" spc="0" dirty="0">
                <a:latin typeface="Microsoft JhengHei"/>
                <a:cs typeface="Microsoft JhengHei"/>
              </a:rPr>
              <a:t>解析漏洞、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TFS</a:t>
            </a:r>
            <a:r>
              <a:rPr sz="1800" spc="-15" dirty="0">
                <a:latin typeface="Microsoft JhengHei"/>
                <a:cs typeface="Microsoft JhengHei"/>
              </a:rPr>
              <a:t>文件系统通配符、</a:t>
            </a:r>
            <a:r>
              <a:rPr sz="1800" spc="-5" dirty="0">
                <a:latin typeface="Arial"/>
                <a:cs typeface="Arial"/>
              </a:rPr>
              <a:t>::$</a:t>
            </a:r>
            <a:r>
              <a:rPr sz="1800" spc="0" dirty="0">
                <a:latin typeface="Arial"/>
                <a:cs typeface="Arial"/>
              </a:rPr>
              <a:t>D</a:t>
            </a:r>
            <a:r>
              <a:rPr sz="1800" spc="-15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5" dirty="0">
                <a:latin typeface="Microsoft JhengHei"/>
                <a:cs typeface="Microsoft JhengHei"/>
              </a:rPr>
              <a:t>、冒号 截断；</a:t>
            </a:r>
            <a:endParaRPr sz="1800" dirty="0">
              <a:latin typeface="Microsoft JhengHei"/>
              <a:cs typeface="Microsoft JhengHei"/>
            </a:endParaRPr>
          </a:p>
          <a:p>
            <a:pPr marL="12700" marR="685800">
              <a:lnSpc>
                <a:spcPct val="15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12.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SSRF</a:t>
            </a:r>
            <a:r>
              <a:rPr sz="1800" spc="-15" dirty="0">
                <a:latin typeface="Microsoft JhengHei"/>
                <a:cs typeface="Microsoft JhengHei"/>
              </a:rPr>
              <a:t>：包括花式探测端口、</a:t>
            </a:r>
            <a:r>
              <a:rPr sz="1800" spc="-5" dirty="0">
                <a:latin typeface="Arial"/>
                <a:cs typeface="Arial"/>
              </a:rPr>
              <a:t>302</a:t>
            </a:r>
            <a:r>
              <a:rPr sz="1800" spc="0" dirty="0">
                <a:latin typeface="Microsoft JhengHei"/>
                <a:cs typeface="Microsoft JhengHei"/>
              </a:rPr>
              <a:t>跳转、花式协议漏洞、</a:t>
            </a:r>
            <a:r>
              <a:rPr sz="1800" spc="-5" dirty="0">
                <a:latin typeface="Arial"/>
                <a:cs typeface="Arial"/>
              </a:rPr>
              <a:t>gopha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0" dirty="0">
                <a:latin typeface="Microsoft JhengHei"/>
                <a:cs typeface="Microsoft JhengHei"/>
              </a:rPr>
              <a:t>直接取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he</a:t>
            </a:r>
            <a:r>
              <a:rPr sz="1800" spc="0" dirty="0">
                <a:latin typeface="Arial"/>
                <a:cs typeface="Arial"/>
              </a:rPr>
              <a:t>ll</a:t>
            </a:r>
            <a:r>
              <a:rPr sz="1800" spc="0" dirty="0">
                <a:latin typeface="Microsoft JhengHei"/>
                <a:cs typeface="Microsoft JhengHei"/>
              </a:rPr>
              <a:t>等； </a:t>
            </a:r>
            <a:r>
              <a:rPr sz="1800" spc="-5" dirty="0">
                <a:latin typeface="Arial"/>
                <a:cs typeface="Arial"/>
              </a:rPr>
              <a:t>13.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XSS</a:t>
            </a:r>
            <a:r>
              <a:rPr sz="1800" spc="-15" dirty="0">
                <a:latin typeface="Microsoft JhengHei"/>
                <a:cs typeface="Microsoft JhengHei"/>
              </a:rPr>
              <a:t>：各种浏览器</a:t>
            </a:r>
            <a:r>
              <a:rPr sz="1800" spc="-5" dirty="0">
                <a:latin typeface="Arial"/>
                <a:cs typeface="Arial"/>
              </a:rPr>
              <a:t>aud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0" dirty="0">
                <a:latin typeface="Microsoft JhengHei"/>
                <a:cs typeface="Microsoft JhengHei"/>
              </a:rPr>
              <a:t>绕过、富文本过滤黑名单绕过、</a:t>
            </a:r>
            <a:r>
              <a:rPr sz="1800" spc="-5" dirty="0">
                <a:latin typeface="Arial"/>
                <a:cs typeface="Arial"/>
              </a:rPr>
              <a:t>fla</a:t>
            </a:r>
            <a:r>
              <a:rPr sz="1800" spc="0" dirty="0">
                <a:latin typeface="Arial"/>
                <a:cs typeface="Arial"/>
              </a:rPr>
              <a:t>sh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xss</a:t>
            </a:r>
            <a:r>
              <a:rPr sz="1800" spc="0" dirty="0">
                <a:latin typeface="Microsoft JhengHei"/>
                <a:cs typeface="Microsoft JhengHei"/>
              </a:rPr>
              <a:t>、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SP</a:t>
            </a:r>
            <a:r>
              <a:rPr sz="1800" spc="-15" dirty="0">
                <a:latin typeface="Microsoft JhengHei"/>
                <a:cs typeface="Microsoft JhengHei"/>
              </a:rPr>
              <a:t>绕过；</a:t>
            </a:r>
            <a:endParaRPr sz="1800" dirty="0">
              <a:latin typeface="Microsoft JhengHei"/>
              <a:cs typeface="Microsoft JhengHei"/>
            </a:endParaRPr>
          </a:p>
          <a:p>
            <a:pPr marL="355600" marR="279400" indent="-342900">
              <a:lnSpc>
                <a:spcPct val="1495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14.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XXE</a:t>
            </a:r>
            <a:r>
              <a:rPr sz="1800" spc="-15" dirty="0">
                <a:latin typeface="Microsoft JhengHei"/>
                <a:cs typeface="Microsoft JhengHei"/>
              </a:rPr>
              <a:t>：各种</a:t>
            </a:r>
            <a:r>
              <a:rPr sz="1800" spc="-15" dirty="0">
                <a:latin typeface="Arial"/>
                <a:cs typeface="Arial"/>
              </a:rPr>
              <a:t>XM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0" dirty="0">
                <a:latin typeface="Microsoft JhengHei"/>
                <a:cs typeface="Microsoft JhengHei"/>
              </a:rPr>
              <a:t>存在的地方（</a:t>
            </a:r>
            <a:r>
              <a:rPr sz="1800" spc="0" dirty="0">
                <a:latin typeface="Arial"/>
                <a:cs typeface="Arial"/>
              </a:rPr>
              <a:t>rss</a:t>
            </a:r>
            <a:r>
              <a:rPr sz="1800" spc="-5" dirty="0">
                <a:latin typeface="Arial"/>
                <a:cs typeface="Arial"/>
              </a:rPr>
              <a:t>/wo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d/</a:t>
            </a:r>
            <a:r>
              <a:rPr sz="1800" spc="-5" dirty="0">
                <a:latin typeface="Microsoft JhengHei"/>
                <a:cs typeface="Microsoft JhengHei"/>
              </a:rPr>
              <a:t>流媒体）、各种</a:t>
            </a:r>
            <a:r>
              <a:rPr sz="1800" spc="-15" dirty="0">
                <a:latin typeface="Arial"/>
                <a:cs typeface="Arial"/>
              </a:rPr>
              <a:t>XXE</a:t>
            </a:r>
            <a:r>
              <a:rPr sz="1800" spc="-15" dirty="0">
                <a:latin typeface="Microsoft JhengHei"/>
                <a:cs typeface="Microsoft JhengHei"/>
              </a:rPr>
              <a:t>利用方法（</a:t>
            </a:r>
            <a:r>
              <a:rPr sz="1800" spc="-15" dirty="0">
                <a:latin typeface="Arial"/>
                <a:cs typeface="Arial"/>
              </a:rPr>
              <a:t>SSRF</a:t>
            </a:r>
            <a:r>
              <a:rPr sz="1800" spc="-15" dirty="0">
                <a:latin typeface="Microsoft JhengHei"/>
                <a:cs typeface="Microsoft JhengHei"/>
              </a:rPr>
              <a:t>、文件 读取）；</a:t>
            </a:r>
            <a:endParaRPr sz="1800" dirty="0">
              <a:latin typeface="Microsoft JhengHei"/>
              <a:cs typeface="Microsoft JhengHei"/>
            </a:endParaRPr>
          </a:p>
          <a:p>
            <a:pPr marL="355600" marR="177800" indent="-342900">
              <a:lnSpc>
                <a:spcPct val="15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15.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0" dirty="0">
                <a:latin typeface="Microsoft JhengHei"/>
                <a:cs typeface="Microsoft JhengHei"/>
              </a:rPr>
              <a:t>协议：花式</a:t>
            </a:r>
            <a:r>
              <a:rPr sz="1800" spc="-10" dirty="0">
                <a:latin typeface="Arial"/>
                <a:cs typeface="Arial"/>
              </a:rPr>
              <a:t>IP</a:t>
            </a:r>
            <a:r>
              <a:rPr sz="1800" spc="-10" dirty="0">
                <a:latin typeface="Microsoft JhengHei"/>
                <a:cs typeface="Microsoft JhengHei"/>
              </a:rPr>
              <a:t>伪造</a:t>
            </a:r>
            <a:r>
              <a:rPr sz="1800" spc="-15" dirty="0">
                <a:latin typeface="Arial"/>
                <a:cs typeface="Arial"/>
              </a:rPr>
              <a:t>X-F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rw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ded</a:t>
            </a:r>
            <a:r>
              <a:rPr sz="1800" spc="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/X-Cli</a:t>
            </a:r>
            <a:r>
              <a:rPr sz="1800" spc="-5" dirty="0">
                <a:latin typeface="Arial"/>
                <a:cs typeface="Arial"/>
              </a:rPr>
              <a:t>ent-</a:t>
            </a:r>
            <a:r>
              <a:rPr sz="1800" spc="-10" dirty="0">
                <a:latin typeface="Arial"/>
                <a:cs typeface="Arial"/>
              </a:rPr>
              <a:t>IP/X-R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spc="0" dirty="0">
                <a:latin typeface="Arial"/>
                <a:cs typeface="Arial"/>
              </a:rPr>
              <a:t>l-</a:t>
            </a:r>
            <a:r>
              <a:rPr sz="1800" spc="-10" dirty="0">
                <a:latin typeface="Arial"/>
                <a:cs typeface="Arial"/>
              </a:rPr>
              <a:t>IP/CDN-</a:t>
            </a:r>
            <a:r>
              <a:rPr sz="1800" spc="-15" dirty="0">
                <a:latin typeface="Arial"/>
                <a:cs typeface="Arial"/>
              </a:rPr>
              <a:t>Src-</a:t>
            </a:r>
            <a:r>
              <a:rPr sz="1800" spc="-10" dirty="0">
                <a:latin typeface="Arial"/>
                <a:cs typeface="Arial"/>
              </a:rPr>
              <a:t>IP</a:t>
            </a:r>
            <a:r>
              <a:rPr sz="1800" spc="-10" dirty="0">
                <a:latin typeface="Microsoft JhengHei"/>
                <a:cs typeface="Microsoft JhengHei"/>
              </a:rPr>
              <a:t>、花式改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5" dirty="0">
                <a:latin typeface="Microsoft JhengHei"/>
                <a:cs typeface="Microsoft JhengHei"/>
              </a:rPr>
              <a:t>、 花式藏</a:t>
            </a:r>
            <a:r>
              <a:rPr sz="1800" spc="-15" dirty="0">
                <a:latin typeface="Arial"/>
                <a:cs typeface="Arial"/>
              </a:rPr>
              <a:t>Fl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0" dirty="0">
                <a:latin typeface="Microsoft JhengHei"/>
                <a:cs typeface="Microsoft JhengHei"/>
              </a:rPr>
              <a:t>、花式分析数据包；</a:t>
            </a:r>
            <a:endParaRPr sz="1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751" y="616180"/>
            <a:ext cx="1668780" cy="480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</a:pPr>
            <a:r>
              <a:rPr sz="2250" spc="1475" dirty="0">
                <a:solidFill>
                  <a:srgbClr val="C63856"/>
                </a:solidFill>
                <a:latin typeface="宋体"/>
                <a:cs typeface="宋体"/>
              </a:rPr>
              <a:t>苟</a:t>
            </a:r>
            <a:r>
              <a:rPr sz="2250" spc="45" dirty="0">
                <a:solidFill>
                  <a:srgbClr val="3B3F69"/>
                </a:solidFill>
                <a:latin typeface="宋体"/>
                <a:cs typeface="宋体"/>
              </a:rPr>
              <a:t>安固言层</a:t>
            </a:r>
            <a:endParaRPr sz="2250">
              <a:latin typeface="宋体"/>
              <a:cs typeface="宋体"/>
            </a:endParaRPr>
          </a:p>
          <a:p>
            <a:pPr marL="53975">
              <a:lnSpc>
                <a:spcPts val="1090"/>
              </a:lnSpc>
            </a:pPr>
            <a:r>
              <a:rPr sz="1100" spc="-220" dirty="0">
                <a:solidFill>
                  <a:srgbClr val="C63856"/>
                </a:solidFill>
                <a:latin typeface="宋体"/>
                <a:cs typeface="宋体"/>
              </a:rPr>
              <a:t>J!!!!fP'</a:t>
            </a:r>
            <a:r>
              <a:rPr sz="1100" spc="245" dirty="0">
                <a:solidFill>
                  <a:srgbClr val="C63856"/>
                </a:solidFill>
                <a:latin typeface="宋体"/>
                <a:cs typeface="宋体"/>
              </a:rPr>
              <a:t> </a:t>
            </a:r>
            <a:r>
              <a:rPr sz="1000" spc="-105" dirty="0">
                <a:solidFill>
                  <a:srgbClr val="C63856"/>
                </a:solidFill>
                <a:latin typeface="Arial"/>
                <a:cs typeface="Arial"/>
              </a:rPr>
              <a:t>DA$</a:t>
            </a:r>
            <a:r>
              <a:rPr sz="1000" spc="-95" dirty="0">
                <a:solidFill>
                  <a:srgbClr val="C63856"/>
                </a:solidFill>
                <a:latin typeface="Arial"/>
                <a:cs typeface="Arial"/>
              </a:rPr>
              <a:t>-</a:t>
            </a:r>
            <a:r>
              <a:rPr sz="1000" spc="70" dirty="0">
                <a:solidFill>
                  <a:srgbClr val="C45272"/>
                </a:solidFill>
                <a:latin typeface="Arial"/>
                <a:cs typeface="Arial"/>
              </a:rPr>
              <a:t>seωrity </a:t>
            </a:r>
            <a:r>
              <a:rPr sz="650" spc="420" dirty="0">
                <a:solidFill>
                  <a:srgbClr val="C45272"/>
                </a:solidFill>
                <a:latin typeface="宋体"/>
                <a:cs typeface="宋体"/>
              </a:rPr>
              <a:t>旦到国</a:t>
            </a:r>
            <a:endParaRPr sz="6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2895600"/>
            <a:ext cx="5562600" cy="695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715770" algn="l"/>
              </a:tabLst>
            </a:pPr>
            <a:r>
              <a:rPr lang="en-US" sz="3200" spc="35" dirty="0">
                <a:solidFill>
                  <a:srgbClr val="2A2A2A"/>
                </a:solidFill>
                <a:latin typeface="Abadi" panose="020B0604020202020204" pitchFamily="34" charset="0"/>
                <a:cs typeface="Arial"/>
              </a:rPr>
              <a:t>html	CSS   </a:t>
            </a:r>
            <a:r>
              <a:rPr lang="en-US" sz="3200" spc="35" dirty="0" err="1">
                <a:solidFill>
                  <a:srgbClr val="2A2A2A"/>
                </a:solidFill>
                <a:latin typeface="Abadi" panose="020B0604020202020204" pitchFamily="34" charset="0"/>
                <a:cs typeface="Arial"/>
              </a:rPr>
              <a:t>javascript</a:t>
            </a:r>
            <a:endParaRPr lang="en-US" sz="3200" spc="35" dirty="0">
              <a:solidFill>
                <a:srgbClr val="2A2A2A"/>
              </a:solidFill>
              <a:latin typeface="Abadi" panose="020B0604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715770" algn="l"/>
              </a:tabLst>
            </a:pPr>
            <a:endParaRPr lang="en-US" sz="3200" dirty="0">
              <a:latin typeface="Abadi" panose="020B0604020202020204" pitchFamily="34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489" y="6614555"/>
            <a:ext cx="1986674" cy="133350"/>
          </a:xfrm>
          <a:custGeom>
            <a:avLst/>
            <a:gdLst/>
            <a:ahLst/>
            <a:cxnLst/>
            <a:rect l="l" t="t" r="r" b="b"/>
            <a:pathLst>
              <a:path w="1986674" h="133350">
                <a:moveTo>
                  <a:pt x="0" y="0"/>
                </a:moveTo>
                <a:lnTo>
                  <a:pt x="1986674" y="0"/>
                </a:lnTo>
                <a:lnTo>
                  <a:pt x="1986674" y="133350"/>
                </a:lnTo>
                <a:lnTo>
                  <a:pt x="0" y="133350"/>
                </a:lnTo>
                <a:lnTo>
                  <a:pt x="0" y="0"/>
                </a:lnTo>
                <a:close/>
              </a:path>
            </a:pathLst>
          </a:custGeom>
          <a:solidFill>
            <a:srgbClr val="41446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0477" y="6595802"/>
            <a:ext cx="1967230" cy="165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40" dirty="0">
                <a:solidFill>
                  <a:srgbClr val="F2F4F6"/>
                </a:solidFill>
                <a:latin typeface="宋体"/>
                <a:cs typeface="宋体"/>
              </a:rPr>
              <a:t>杭州安恒信息技术股份有限公司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06932" y="6303702"/>
            <a:ext cx="40005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920"/>
              </a:lnSpc>
            </a:pPr>
            <a:r>
              <a:rPr sz="3350" spc="-405" dirty="0">
                <a:solidFill>
                  <a:srgbClr val="F79546"/>
                </a:solidFill>
                <a:latin typeface="宋体"/>
                <a:cs typeface="宋体"/>
              </a:rPr>
              <a:t>。</a:t>
            </a:r>
            <a:endParaRPr sz="3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93115">
              <a:lnSpc>
                <a:spcPct val="100000"/>
              </a:lnSpc>
              <a:tabLst>
                <a:tab pos="2510155" algn="l"/>
              </a:tabLst>
            </a:pPr>
            <a:r>
              <a:rPr sz="2400" spc="-5" dirty="0">
                <a:latin typeface="Microsoft JhengHei"/>
                <a:cs typeface="Microsoft JhengHei"/>
              </a:rPr>
              <a:t>1</a:t>
            </a:r>
            <a:r>
              <a:rPr sz="2400" spc="20" dirty="0">
                <a:latin typeface="Microsoft JhengHei"/>
                <a:cs typeface="Microsoft JhengHei"/>
              </a:rPr>
              <a:t>.</a:t>
            </a:r>
            <a:r>
              <a:rPr sz="2400" spc="45" dirty="0">
                <a:latin typeface="Microsoft JhengHei"/>
                <a:cs typeface="Microsoft JhengHei"/>
              </a:rPr>
              <a:t> </a:t>
            </a:r>
            <a:r>
              <a:rPr sz="2400" spc="0" dirty="0">
                <a:latin typeface="Microsoft JhengHei"/>
                <a:cs typeface="Microsoft JhengHei"/>
              </a:rPr>
              <a:t>验证绕过	解混淆</a:t>
            </a:r>
            <a:endParaRPr sz="2400">
              <a:latin typeface="Microsoft JhengHei"/>
              <a:cs typeface="Microsoft JhengHei"/>
            </a:endParaRPr>
          </a:p>
          <a:p>
            <a:pPr marL="786765" marR="12700" indent="6350">
              <a:lnSpc>
                <a:spcPct val="200000"/>
              </a:lnSpc>
              <a:tabLst>
                <a:tab pos="1203325" algn="l"/>
                <a:tab pos="3997325" algn="l"/>
                <a:tab pos="5295265" algn="l"/>
              </a:tabLst>
            </a:pPr>
            <a:r>
              <a:rPr sz="2400" spc="5" dirty="0">
                <a:latin typeface="Microsoft JhengHei"/>
                <a:cs typeface="Microsoft JhengHei"/>
              </a:rPr>
              <a:t>2</a:t>
            </a:r>
            <a:r>
              <a:rPr sz="2400" spc="20" dirty="0">
                <a:latin typeface="Microsoft JhengHei"/>
                <a:cs typeface="Microsoft JhengHei"/>
              </a:rPr>
              <a:t>.</a:t>
            </a:r>
            <a:r>
              <a:rPr sz="2400" spc="45" dirty="0">
                <a:latin typeface="Microsoft JhengHei"/>
                <a:cs typeface="Microsoft JhengHei"/>
              </a:rPr>
              <a:t> </a:t>
            </a:r>
            <a:r>
              <a:rPr sz="2400" spc="0" dirty="0">
                <a:latin typeface="Microsoft JhengHei"/>
                <a:cs typeface="Microsoft JhengHei"/>
              </a:rPr>
              <a:t>常见编码加密</a:t>
            </a:r>
            <a:r>
              <a:rPr sz="2400" spc="50" dirty="0">
                <a:latin typeface="Microsoft JhengHei"/>
                <a:cs typeface="Microsoft JhengHei"/>
              </a:rPr>
              <a:t> </a:t>
            </a:r>
            <a:r>
              <a:rPr sz="2400" spc="-30" dirty="0">
                <a:latin typeface="Microsoft JhengHei"/>
                <a:cs typeface="Microsoft JhengHei"/>
              </a:rPr>
              <a:t>j</a:t>
            </a:r>
            <a:r>
              <a:rPr sz="2400" spc="-35" dirty="0">
                <a:latin typeface="Microsoft JhengHei"/>
                <a:cs typeface="Microsoft JhengHei"/>
              </a:rPr>
              <a:t>s</a:t>
            </a:r>
            <a:r>
              <a:rPr sz="2400" spc="50" dirty="0">
                <a:latin typeface="Microsoft JhengHei"/>
                <a:cs typeface="Microsoft JhengHei"/>
              </a:rPr>
              <a:t>f</a:t>
            </a:r>
            <a:r>
              <a:rPr sz="2400" spc="-125" dirty="0">
                <a:latin typeface="Microsoft JhengHei"/>
                <a:cs typeface="Microsoft JhengHei"/>
              </a:rPr>
              <a:t>u</a:t>
            </a:r>
            <a:r>
              <a:rPr sz="2400" spc="-65" dirty="0">
                <a:latin typeface="Microsoft JhengHei"/>
                <a:cs typeface="Microsoft JhengHei"/>
              </a:rPr>
              <a:t>ck	</a:t>
            </a:r>
            <a:r>
              <a:rPr sz="2400" spc="-30" dirty="0">
                <a:latin typeface="Microsoft JhengHei"/>
                <a:cs typeface="Microsoft JhengHei"/>
              </a:rPr>
              <a:t>jj</a:t>
            </a:r>
            <a:r>
              <a:rPr sz="2400" spc="-95" dirty="0">
                <a:latin typeface="Microsoft JhengHei"/>
                <a:cs typeface="Microsoft JhengHei"/>
              </a:rPr>
              <a:t>e</a:t>
            </a:r>
            <a:r>
              <a:rPr sz="2400" spc="-155" dirty="0">
                <a:latin typeface="Microsoft JhengHei"/>
                <a:cs typeface="Microsoft JhengHei"/>
              </a:rPr>
              <a:t>n</a:t>
            </a:r>
            <a:r>
              <a:rPr sz="2400" spc="-60" dirty="0">
                <a:latin typeface="Microsoft JhengHei"/>
                <a:cs typeface="Microsoft JhengHei"/>
              </a:rPr>
              <a:t>c</a:t>
            </a:r>
            <a:r>
              <a:rPr sz="2400" spc="-200" dirty="0">
                <a:latin typeface="Microsoft JhengHei"/>
                <a:cs typeface="Microsoft JhengHei"/>
              </a:rPr>
              <a:t>o</a:t>
            </a:r>
            <a:r>
              <a:rPr sz="2400" spc="-145" dirty="0">
                <a:latin typeface="Microsoft JhengHei"/>
                <a:cs typeface="Microsoft JhengHei"/>
              </a:rPr>
              <a:t>d</a:t>
            </a:r>
            <a:r>
              <a:rPr sz="2400" spc="-95" dirty="0">
                <a:latin typeface="Microsoft JhengHei"/>
                <a:cs typeface="Microsoft JhengHei"/>
              </a:rPr>
              <a:t>e	</a:t>
            </a:r>
            <a:r>
              <a:rPr sz="2400" spc="-85" dirty="0">
                <a:latin typeface="Microsoft JhengHei"/>
                <a:cs typeface="Microsoft JhengHei"/>
              </a:rPr>
              <a:t>aa</a:t>
            </a:r>
            <a:r>
              <a:rPr sz="2400" spc="-95" dirty="0">
                <a:latin typeface="Microsoft JhengHei"/>
                <a:cs typeface="Microsoft JhengHei"/>
              </a:rPr>
              <a:t>e</a:t>
            </a:r>
            <a:r>
              <a:rPr sz="2400" spc="-155" dirty="0">
                <a:latin typeface="Microsoft JhengHei"/>
                <a:cs typeface="Microsoft JhengHei"/>
              </a:rPr>
              <a:t>n</a:t>
            </a:r>
            <a:r>
              <a:rPr sz="2400" spc="-60" dirty="0">
                <a:latin typeface="Microsoft JhengHei"/>
                <a:cs typeface="Microsoft JhengHei"/>
              </a:rPr>
              <a:t>c</a:t>
            </a:r>
            <a:r>
              <a:rPr sz="2400" spc="-200" dirty="0">
                <a:latin typeface="Microsoft JhengHei"/>
                <a:cs typeface="Microsoft JhengHei"/>
              </a:rPr>
              <a:t>o</a:t>
            </a:r>
            <a:r>
              <a:rPr sz="2400" spc="-145" dirty="0">
                <a:latin typeface="Microsoft JhengHei"/>
                <a:cs typeface="Microsoft JhengHei"/>
              </a:rPr>
              <a:t>d</a:t>
            </a:r>
            <a:r>
              <a:rPr sz="2400" spc="-95" dirty="0">
                <a:latin typeface="Microsoft JhengHei"/>
                <a:cs typeface="Microsoft JhengHei"/>
              </a:rPr>
              <a:t>e</a:t>
            </a:r>
            <a:r>
              <a:rPr sz="2400" spc="-45" dirty="0">
                <a:latin typeface="Microsoft JhengHei"/>
                <a:cs typeface="Microsoft JhengHei"/>
              </a:rPr>
              <a:t> </a:t>
            </a:r>
            <a:r>
              <a:rPr sz="2400" spc="5" dirty="0">
                <a:latin typeface="Microsoft JhengHei"/>
                <a:cs typeface="Microsoft JhengHei"/>
              </a:rPr>
              <a:t>3</a:t>
            </a:r>
            <a:r>
              <a:rPr sz="2400" spc="20" dirty="0">
                <a:latin typeface="Microsoft JhengHei"/>
                <a:cs typeface="Microsoft JhengHei"/>
              </a:rPr>
              <a:t>.	</a:t>
            </a:r>
            <a:r>
              <a:rPr sz="2400" spc="-30" dirty="0">
                <a:latin typeface="Microsoft JhengHei"/>
                <a:cs typeface="Microsoft JhengHei"/>
              </a:rPr>
              <a:t>j</a:t>
            </a:r>
            <a:r>
              <a:rPr sz="2400" spc="-35" dirty="0">
                <a:latin typeface="Microsoft JhengHei"/>
                <a:cs typeface="Microsoft JhengHei"/>
              </a:rPr>
              <a:t>s</a:t>
            </a:r>
            <a:r>
              <a:rPr sz="2400" spc="50" dirty="0">
                <a:latin typeface="Microsoft JhengHei"/>
                <a:cs typeface="Microsoft JhengHei"/>
              </a:rPr>
              <a:t> </a:t>
            </a:r>
            <a:r>
              <a:rPr sz="2400" spc="-305" dirty="0">
                <a:latin typeface="Microsoft JhengHei"/>
                <a:cs typeface="Microsoft JhengHei"/>
              </a:rPr>
              <a:t>+</a:t>
            </a:r>
            <a:r>
              <a:rPr sz="2400" spc="50" dirty="0">
                <a:latin typeface="Microsoft JhengHei"/>
                <a:cs typeface="Microsoft JhengHei"/>
              </a:rPr>
              <a:t> </a:t>
            </a:r>
            <a:r>
              <a:rPr sz="2400" spc="0" dirty="0">
                <a:latin typeface="Microsoft JhengHei"/>
                <a:cs typeface="Microsoft JhengHei"/>
              </a:rPr>
              <a:t>杂项隐写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6</a:t>
            </a:fld>
            <a:endParaRPr sz="1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4760" y="1034415"/>
            <a:ext cx="1449705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615" y="767715"/>
            <a:ext cx="1449705" cy="444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6750" y="1316990"/>
            <a:ext cx="327406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b="1" spc="-15" dirty="0">
                <a:latin typeface="Arial"/>
                <a:cs typeface="Arial"/>
              </a:rPr>
              <a:t>j</a:t>
            </a:r>
            <a:r>
              <a:rPr sz="2000" b="1" spc="-5" dirty="0">
                <a:latin typeface="Arial"/>
                <a:cs typeface="Arial"/>
              </a:rPr>
              <a:t>sfuck</a:t>
            </a:r>
            <a:r>
              <a:rPr sz="2000" spc="5" dirty="0">
                <a:latin typeface="Microsoft JhengHei"/>
                <a:cs typeface="Microsoft JhengHei"/>
              </a:rPr>
              <a:t>：</a:t>
            </a:r>
            <a:r>
              <a:rPr sz="1800" spc="-5" dirty="0">
                <a:latin typeface="Arial"/>
                <a:cs typeface="Arial"/>
                <a:hlinkClick r:id="rId2"/>
              </a:rPr>
              <a:t>http://ww</a:t>
            </a:r>
            <a:r>
              <a:rPr sz="1800" spc="-100" dirty="0">
                <a:latin typeface="Arial"/>
                <a:cs typeface="Arial"/>
                <a:hlinkClick r:id="rId2"/>
              </a:rPr>
              <a:t>w</a:t>
            </a:r>
            <a:r>
              <a:rPr sz="1800" spc="-5" dirty="0">
                <a:latin typeface="Arial"/>
                <a:cs typeface="Arial"/>
                <a:hlinkClick r:id="rId2"/>
              </a:rPr>
              <a:t>.jsfu</a:t>
            </a:r>
            <a:r>
              <a:rPr sz="1800" spc="0" dirty="0">
                <a:latin typeface="Arial"/>
                <a:cs typeface="Arial"/>
                <a:hlinkClick r:id="rId2"/>
              </a:rPr>
              <a:t>ck</a:t>
            </a:r>
            <a:r>
              <a:rPr sz="1800" spc="-5" dirty="0">
                <a:latin typeface="Arial"/>
                <a:cs typeface="Arial"/>
                <a:hlinkClick r:id="rId2"/>
              </a:rPr>
              <a:t>.co</a:t>
            </a:r>
            <a:r>
              <a:rPr sz="1800" spc="0" dirty="0">
                <a:latin typeface="Arial"/>
                <a:cs typeface="Arial"/>
                <a:hlinkClick r:id="rId2"/>
              </a:rPr>
              <a:t>m</a:t>
            </a:r>
            <a:r>
              <a:rPr sz="1800" spc="-5" dirty="0">
                <a:latin typeface="Arial"/>
                <a:cs typeface="Arial"/>
                <a:hlinkClick r:id="rId2"/>
              </a:rPr>
              <a:t>/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7</a:t>
            </a:fld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615" y="767715"/>
            <a:ext cx="1449705" cy="444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40" dirty="0">
                <a:latin typeface="Microsoft JhengHei"/>
                <a:cs typeface="Microsoft JhengHei"/>
              </a:rPr>
              <a:t>J</a:t>
            </a:r>
            <a:r>
              <a:rPr sz="2800" spc="-15" dirty="0">
                <a:latin typeface="Microsoft JhengHei"/>
                <a:cs typeface="Microsoft JhengHei"/>
              </a:rPr>
              <a:t>S</a:t>
            </a:r>
            <a:r>
              <a:rPr sz="2800" spc="-20" dirty="0">
                <a:latin typeface="Microsoft JhengHei"/>
                <a:cs typeface="Microsoft JhengHei"/>
              </a:rPr>
              <a:t>前端</a:t>
            </a:r>
            <a:r>
              <a:rPr sz="2800" spc="-30" dirty="0"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6750" y="1316990"/>
            <a:ext cx="327406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b="1" spc="-15" dirty="0">
                <a:latin typeface="Arial"/>
                <a:cs typeface="Arial"/>
              </a:rPr>
              <a:t>j</a:t>
            </a:r>
            <a:r>
              <a:rPr sz="2000" b="1" spc="-5" dirty="0">
                <a:latin typeface="Arial"/>
                <a:cs typeface="Arial"/>
              </a:rPr>
              <a:t>sfuck</a:t>
            </a:r>
            <a:r>
              <a:rPr sz="2000" spc="5" dirty="0">
                <a:latin typeface="Microsoft JhengHei"/>
                <a:cs typeface="Microsoft JhengHei"/>
              </a:rPr>
              <a:t>：</a:t>
            </a:r>
            <a:r>
              <a:rPr sz="1800" spc="-5" dirty="0">
                <a:latin typeface="Arial"/>
                <a:cs typeface="Arial"/>
                <a:hlinkClick r:id="rId2"/>
              </a:rPr>
              <a:t>http://ww</a:t>
            </a:r>
            <a:r>
              <a:rPr sz="1800" spc="-100" dirty="0">
                <a:latin typeface="Arial"/>
                <a:cs typeface="Arial"/>
                <a:hlinkClick r:id="rId2"/>
              </a:rPr>
              <a:t>w</a:t>
            </a:r>
            <a:r>
              <a:rPr sz="1800" spc="-5" dirty="0">
                <a:latin typeface="Arial"/>
                <a:cs typeface="Arial"/>
                <a:hlinkClick r:id="rId2"/>
              </a:rPr>
              <a:t>.jsfu</a:t>
            </a:r>
            <a:r>
              <a:rPr sz="1800" spc="0" dirty="0">
                <a:latin typeface="Arial"/>
                <a:cs typeface="Arial"/>
                <a:hlinkClick r:id="rId2"/>
              </a:rPr>
              <a:t>ck</a:t>
            </a:r>
            <a:r>
              <a:rPr sz="1800" spc="-5" dirty="0">
                <a:latin typeface="Arial"/>
                <a:cs typeface="Arial"/>
                <a:hlinkClick r:id="rId2"/>
              </a:rPr>
              <a:t>.co</a:t>
            </a:r>
            <a:r>
              <a:rPr sz="1800" spc="0" dirty="0">
                <a:latin typeface="Arial"/>
                <a:cs typeface="Arial"/>
                <a:hlinkClick r:id="rId2"/>
              </a:rPr>
              <a:t>m</a:t>
            </a:r>
            <a:r>
              <a:rPr sz="1800" spc="-5" dirty="0">
                <a:latin typeface="Arial"/>
                <a:cs typeface="Arial"/>
                <a:hlinkClick r:id="rId2"/>
              </a:rPr>
              <a:t>/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sz="1600" spc="-10" dirty="0" smtClean="0">
                <a:solidFill>
                  <a:srgbClr val="FF9933"/>
                </a:solidFill>
                <a:latin typeface="宋体"/>
                <a:cs typeface="宋体"/>
              </a:rPr>
              <a:t>8</a:t>
            </a:fld>
            <a:endParaRPr sz="1600">
              <a:latin typeface="宋体"/>
              <a:cs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B3BCF2-78CF-4F77-9961-6C0F39DC51C8}"/>
              </a:ext>
            </a:extLst>
          </p:cNvPr>
          <p:cNvSpPr txBox="1"/>
          <p:nvPr/>
        </p:nvSpPr>
        <p:spPr>
          <a:xfrm>
            <a:off x="1219200" y="1833592"/>
            <a:ext cx="9677400" cy="4615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其原理就是利用了</a:t>
            </a:r>
            <a:r>
              <a:rPr lang="en-US" altLang="zh-CN" dirty="0" err="1"/>
              <a:t>js</a:t>
            </a:r>
            <a:r>
              <a:rPr lang="zh-CN" altLang="en-US" dirty="0"/>
              <a:t>的隐式类型转换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大概的规则是这样的：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、字符串连接符（</a:t>
            </a:r>
            <a:r>
              <a:rPr lang="en-US" altLang="zh-CN" dirty="0"/>
              <a:t>+</a:t>
            </a:r>
            <a:r>
              <a:rPr lang="zh-CN" altLang="en-US" dirty="0"/>
              <a:t>）：只有两边不全是</a:t>
            </a:r>
            <a:r>
              <a:rPr lang="en-US" altLang="zh-CN" dirty="0"/>
              <a:t>number</a:t>
            </a:r>
            <a:r>
              <a:rPr lang="zh-CN" altLang="en-US" dirty="0"/>
              <a:t>的时候才起到字符连接的作用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、算术运算符（</a:t>
            </a:r>
            <a:r>
              <a:rPr lang="en-US" altLang="zh-CN" dirty="0"/>
              <a:t>+ - * / % ++ --</a:t>
            </a:r>
            <a:r>
              <a:rPr lang="zh-CN" altLang="en-US" dirty="0"/>
              <a:t>）：会先将不是</a:t>
            </a:r>
            <a:r>
              <a:rPr lang="en-US" altLang="zh-CN" dirty="0"/>
              <a:t>number</a:t>
            </a:r>
            <a:r>
              <a:rPr lang="zh-CN" altLang="en-US" dirty="0"/>
              <a:t>类型的使用</a:t>
            </a:r>
            <a:r>
              <a:rPr lang="en-US" altLang="zh-CN" dirty="0"/>
              <a:t>Number()</a:t>
            </a:r>
            <a:r>
              <a:rPr lang="zh-CN" altLang="en-US" dirty="0"/>
              <a:t>转换成</a:t>
            </a:r>
            <a:r>
              <a:rPr lang="en-US" altLang="zh-CN" dirty="0"/>
              <a:t>number</a:t>
            </a:r>
            <a:r>
              <a:rPr lang="zh-CN" altLang="en-US" dirty="0"/>
              <a:t>类型再做运算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、关系运算符（</a:t>
            </a:r>
            <a:r>
              <a:rPr lang="en-US" altLang="zh-CN" dirty="0"/>
              <a:t>&gt; &lt; &lt;= &gt;= == != === !===</a:t>
            </a:r>
            <a:r>
              <a:rPr lang="zh-CN" altLang="en-US" dirty="0"/>
              <a:t>）：这个复杂一点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）如果一边是字符串，会先将不是</a:t>
            </a:r>
            <a:r>
              <a:rPr lang="en-US" altLang="zh-CN" dirty="0"/>
              <a:t>number</a:t>
            </a:r>
            <a:r>
              <a:rPr lang="zh-CN" altLang="en-US" dirty="0"/>
              <a:t>类型的使用</a:t>
            </a:r>
            <a:r>
              <a:rPr lang="en-US" altLang="zh-CN" dirty="0"/>
              <a:t>Number()</a:t>
            </a:r>
            <a:r>
              <a:rPr lang="zh-CN" altLang="en-US" dirty="0"/>
              <a:t>转换成</a:t>
            </a:r>
            <a:r>
              <a:rPr lang="en-US" altLang="zh-CN" dirty="0"/>
              <a:t>number</a:t>
            </a:r>
            <a:r>
              <a:rPr lang="zh-CN" altLang="en-US" dirty="0"/>
              <a:t>类型再做运算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）如果两边是字符串，则同时转换成</a:t>
            </a:r>
            <a:r>
              <a:rPr lang="en-US" altLang="zh-CN" dirty="0"/>
              <a:t>number</a:t>
            </a:r>
            <a:r>
              <a:rPr lang="zh-CN" altLang="en-US" dirty="0"/>
              <a:t>，不过不是调用</a:t>
            </a:r>
            <a:r>
              <a:rPr lang="en-US" altLang="zh-CN" dirty="0"/>
              <a:t>Number(),</a:t>
            </a:r>
            <a:r>
              <a:rPr lang="zh-CN" altLang="en-US" dirty="0"/>
              <a:t>而是</a:t>
            </a:r>
            <a:r>
              <a:rPr lang="en-US" altLang="zh-CN" dirty="0" err="1"/>
              <a:t>str.charCodeAt</a:t>
            </a:r>
            <a:r>
              <a:rPr lang="en-US" altLang="zh-CN" dirty="0"/>
              <a:t>()</a:t>
            </a:r>
            <a:r>
              <a:rPr lang="zh-CN" altLang="en-US" dirty="0"/>
              <a:t>方法转成相应的</a:t>
            </a:r>
            <a:r>
              <a:rPr lang="en-US" altLang="zh-CN" dirty="0" err="1"/>
              <a:t>unicode</a:t>
            </a:r>
            <a:r>
              <a:rPr lang="zh-CN" altLang="en-US" dirty="0"/>
              <a:t>编码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、复杂数据类型先转换</a:t>
            </a:r>
            <a:r>
              <a:rPr lang="en-US" altLang="zh-CN" dirty="0"/>
              <a:t>String</a:t>
            </a:r>
            <a:r>
              <a:rPr lang="zh-CN" altLang="en-US" dirty="0"/>
              <a:t>，再转成</a:t>
            </a:r>
            <a:r>
              <a:rPr lang="en-US" altLang="zh-CN" dirty="0"/>
              <a:t>number</a:t>
            </a:r>
            <a:r>
              <a:rPr lang="zh-CN" altLang="en-US" dirty="0"/>
              <a:t>进行运算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其实原理是转成上面的规则情况范围内，再根据上面的规则进行类型转换再运算。</a:t>
            </a:r>
          </a:p>
        </p:txBody>
      </p:sp>
    </p:spTree>
    <p:extLst>
      <p:ext uri="{BB962C8B-B14F-4D97-AF65-F5344CB8AC3E}">
        <p14:creationId xmlns:p14="http://schemas.microsoft.com/office/powerpoint/2010/main" val="101101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ED9B-AB17-4C5A-942F-0FB6386C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3CB27-1B98-4E49-8572-48FB1A94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76400"/>
            <a:ext cx="9677400" cy="4413885"/>
          </a:xfrm>
        </p:spPr>
        <p:txBody>
          <a:bodyPr/>
          <a:lstStyle/>
          <a:p>
            <a:r>
              <a:rPr lang="zh-CN" altLang="en-US" dirty="0"/>
              <a:t>一些基本的表达：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false       =&gt;  ![]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true        =&gt;  !![]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undefined   =&gt;  [][[]]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NaN</a:t>
            </a:r>
            <a:r>
              <a:rPr lang="en-US" altLang="zh-CN" dirty="0"/>
              <a:t>         =&gt;  +[![]]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0           =&gt;  +[]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           =&gt;  +!+[]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2           =&gt;  !+[]+!+[]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10          =&gt;  [+!+[]]+[+[]]</a:t>
            </a:r>
          </a:p>
        </p:txBody>
      </p:sp>
    </p:spTree>
    <p:extLst>
      <p:ext uri="{BB962C8B-B14F-4D97-AF65-F5344CB8AC3E}">
        <p14:creationId xmlns:p14="http://schemas.microsoft.com/office/powerpoint/2010/main" val="316097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1684</Words>
  <Application>Microsoft Office PowerPoint</Application>
  <PresentationFormat>宽屏</PresentationFormat>
  <Paragraphs>140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JhengHei</vt:lpstr>
      <vt:lpstr>Microsoft YaHei UI</vt:lpstr>
      <vt:lpstr>宋体</vt:lpstr>
      <vt:lpstr>Abadi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JS前端：</vt:lpstr>
      <vt:lpstr>JS前端：</vt:lpstr>
      <vt:lpstr>JS前端：</vt:lpstr>
      <vt:lpstr>JS前端：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 jj</cp:lastModifiedBy>
  <cp:revision>1</cp:revision>
  <dcterms:created xsi:type="dcterms:W3CDTF">2019-08-02T12:07:14Z</dcterms:created>
  <dcterms:modified xsi:type="dcterms:W3CDTF">2021-01-16T16:11:39Z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2019-08-02T00:00:00Z</vt:filetime>
  </property>
  <property fmtid="{D5CDD505-2E9C-101B-9397-08002B2CF9AE}" pid="3" name="LastSaved">
    <vt:filetime>2019-08-02T00:00:00Z</vt:filetime>
  </property>
</Properties>
</file>