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7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Jack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Math</c:v>
                </c:pt>
                <c:pt idx="1">
                  <c:v>English</c:v>
                </c:pt>
                <c:pt idx="2">
                  <c:v>Physics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90</c:v>
                </c:pt>
                <c:pt idx="1">
                  <c:v>80</c:v>
                </c:pt>
                <c:pt idx="2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David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Math</c:v>
                </c:pt>
                <c:pt idx="1">
                  <c:v>English</c:v>
                </c:pt>
                <c:pt idx="2">
                  <c:v>Physics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100</c:v>
                </c:pt>
                <c:pt idx="1">
                  <c:v>70</c:v>
                </c:pt>
                <c:pt idx="2">
                  <c:v>85</c:v>
                </c:pt>
              </c:numCache>
            </c:numRef>
          </c:val>
        </c:ser>
        <c:dLbls>
          <c:numFmt formatCode="0&quot;%&quot;" sourceLinked="0"/>
          <c:txPr>
            <a:bodyPr/>
            <a:lstStyle/>
            <a:p>
              <a:pPr>
                <a:defRPr sz="10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numFmt formatCode="0&quot;%&quot;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</c:valAx>
    </c:plotArea>
    <c:legend>
      <c:legendPos val="b"/>
      <c:overlay val="0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314" y="231310"/>
            <a:ext cx="7886700" cy="518916"/>
          </a:xfrm>
        </p:spPr>
        <p:txBody>
          <a:bodyPr>
            <a:no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218491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24020" y="237295"/>
            <a:ext cx="7886700" cy="548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5772" y="4843418"/>
            <a:ext cx="3882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8AC5627-692D-404A-8D97-35B40C329E90}" type="slidenum"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‹#›</a:t>
            </a:fld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894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cxnSp>
        <p:nvCxnSpPr>
          <p:cNvPr id="3" name="Connector 2"/>
          <p:cNvCxnSpPr/>
          <p:nvPr/>
        </p:nvCxnSpPr>
        <p:spPr>
          <a:xfrm flipH="1" flipV="1">
            <a:off x="4852212" y="4820665"/>
            <a:ext cx="110311" cy="2696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 flipH="1">
            <a:off x="3918857" y="5090287"/>
            <a:ext cx="1043666" cy="532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>
            <a:off x="4962523" y="5090287"/>
            <a:ext cx="262619" cy="532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 5"/>
          <p:cNvCxnSpPr/>
          <p:nvPr/>
        </p:nvCxnSpPr>
        <p:spPr>
          <a:xfrm flipH="1">
            <a:off x="1915498" y="791392"/>
            <a:ext cx="583395" cy="1268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>
            <a:off x="2498893" y="791392"/>
            <a:ext cx="292051" cy="1936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V="1">
            <a:off x="2498893" y="0"/>
            <a:ext cx="113678" cy="7913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 flipV="1">
            <a:off x="3312588" y="4482104"/>
            <a:ext cx="100842" cy="1799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 flipH="1" flipV="1">
            <a:off x="3206872" y="4319245"/>
            <a:ext cx="105716" cy="342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 flipH="1">
            <a:off x="2532425" y="4662039"/>
            <a:ext cx="780163" cy="2942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 flipH="1">
            <a:off x="2612571" y="4662039"/>
            <a:ext cx="700017" cy="481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3312588" y="4662039"/>
            <a:ext cx="606269" cy="481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 13"/>
          <p:cNvCxnSpPr/>
          <p:nvPr/>
        </p:nvCxnSpPr>
        <p:spPr>
          <a:xfrm flipV="1">
            <a:off x="5711" y="1978462"/>
            <a:ext cx="985251" cy="226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 14"/>
          <p:cNvCxnSpPr/>
          <p:nvPr/>
        </p:nvCxnSpPr>
        <p:spPr>
          <a:xfrm>
            <a:off x="5711" y="2205220"/>
            <a:ext cx="815177" cy="5439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 flipH="1">
            <a:off x="0" y="2205220"/>
            <a:ext cx="5711" cy="8808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 flipV="1">
            <a:off x="923657" y="3595217"/>
            <a:ext cx="984714" cy="634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H="1" flipV="1">
            <a:off x="820888" y="2749197"/>
            <a:ext cx="102769" cy="1480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18"/>
          <p:cNvCxnSpPr/>
          <p:nvPr/>
        </p:nvCxnSpPr>
        <p:spPr>
          <a:xfrm flipH="1" flipV="1">
            <a:off x="0" y="3086100"/>
            <a:ext cx="923657" cy="11434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 19"/>
          <p:cNvCxnSpPr/>
          <p:nvPr/>
        </p:nvCxnSpPr>
        <p:spPr>
          <a:xfrm flipH="1" flipV="1">
            <a:off x="0" y="4114800"/>
            <a:ext cx="923657" cy="114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 20"/>
          <p:cNvCxnSpPr/>
          <p:nvPr/>
        </p:nvCxnSpPr>
        <p:spPr>
          <a:xfrm flipH="1">
            <a:off x="0" y="4229574"/>
            <a:ext cx="923657" cy="9139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21"/>
          <p:cNvCxnSpPr/>
          <p:nvPr/>
        </p:nvCxnSpPr>
        <p:spPr>
          <a:xfrm>
            <a:off x="923657" y="4229574"/>
            <a:ext cx="382628" cy="9139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>
            <a:off x="5699695" y="1838066"/>
            <a:ext cx="187564" cy="98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23"/>
          <p:cNvCxnSpPr/>
          <p:nvPr/>
        </p:nvCxnSpPr>
        <p:spPr>
          <a:xfrm flipH="1">
            <a:off x="5022530" y="1838066"/>
            <a:ext cx="677165" cy="41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 24"/>
          <p:cNvCxnSpPr/>
          <p:nvPr/>
        </p:nvCxnSpPr>
        <p:spPr>
          <a:xfrm>
            <a:off x="5699695" y="1838066"/>
            <a:ext cx="105889" cy="335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 25"/>
          <p:cNvCxnSpPr/>
          <p:nvPr/>
        </p:nvCxnSpPr>
        <p:spPr>
          <a:xfrm flipH="1" flipV="1">
            <a:off x="5225142" y="0"/>
            <a:ext cx="474553" cy="18380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 26"/>
          <p:cNvCxnSpPr/>
          <p:nvPr/>
        </p:nvCxnSpPr>
        <p:spPr>
          <a:xfrm flipV="1">
            <a:off x="5699695" y="0"/>
            <a:ext cx="831733" cy="18380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>
            <a:off x="3062121" y="1572814"/>
            <a:ext cx="994776" cy="9592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 28"/>
          <p:cNvCxnSpPr/>
          <p:nvPr/>
        </p:nvCxnSpPr>
        <p:spPr>
          <a:xfrm flipH="1">
            <a:off x="2626739" y="1572814"/>
            <a:ext cx="435382" cy="768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 29"/>
          <p:cNvCxnSpPr/>
          <p:nvPr/>
        </p:nvCxnSpPr>
        <p:spPr>
          <a:xfrm flipH="1">
            <a:off x="2214357" y="1572814"/>
            <a:ext cx="847764" cy="717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 30"/>
          <p:cNvCxnSpPr/>
          <p:nvPr/>
        </p:nvCxnSpPr>
        <p:spPr>
          <a:xfrm flipH="1" flipV="1">
            <a:off x="2790944" y="985053"/>
            <a:ext cx="271177" cy="5877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 31"/>
          <p:cNvCxnSpPr/>
          <p:nvPr/>
        </p:nvCxnSpPr>
        <p:spPr>
          <a:xfrm flipV="1">
            <a:off x="3062121" y="1406417"/>
            <a:ext cx="409082" cy="166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H="1">
            <a:off x="990962" y="918284"/>
            <a:ext cx="924536" cy="10601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 33"/>
          <p:cNvCxnSpPr/>
          <p:nvPr/>
        </p:nvCxnSpPr>
        <p:spPr>
          <a:xfrm flipH="1" flipV="1">
            <a:off x="653148" y="464426"/>
            <a:ext cx="1262350" cy="453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 34"/>
          <p:cNvCxnSpPr/>
          <p:nvPr/>
        </p:nvCxnSpPr>
        <p:spPr>
          <a:xfrm>
            <a:off x="1915498" y="918284"/>
            <a:ext cx="298859" cy="13721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 35"/>
          <p:cNvCxnSpPr/>
          <p:nvPr/>
        </p:nvCxnSpPr>
        <p:spPr>
          <a:xfrm>
            <a:off x="1915498" y="918284"/>
            <a:ext cx="875446" cy="66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 36"/>
          <p:cNvCxnSpPr/>
          <p:nvPr/>
        </p:nvCxnSpPr>
        <p:spPr>
          <a:xfrm flipH="1" flipV="1">
            <a:off x="1306285" y="0"/>
            <a:ext cx="609213" cy="9182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 flipV="1">
            <a:off x="1915498" y="0"/>
            <a:ext cx="697073" cy="9182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 38"/>
          <p:cNvCxnSpPr/>
          <p:nvPr/>
        </p:nvCxnSpPr>
        <p:spPr>
          <a:xfrm flipH="1" flipV="1">
            <a:off x="7147730" y="1859515"/>
            <a:ext cx="1456360" cy="15032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 39"/>
          <p:cNvCxnSpPr/>
          <p:nvPr/>
        </p:nvCxnSpPr>
        <p:spPr>
          <a:xfrm flipH="1">
            <a:off x="6303228" y="3362785"/>
            <a:ext cx="2300862" cy="625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 40"/>
          <p:cNvCxnSpPr/>
          <p:nvPr/>
        </p:nvCxnSpPr>
        <p:spPr>
          <a:xfrm flipV="1">
            <a:off x="8604090" y="1605730"/>
            <a:ext cx="249506" cy="1757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 41"/>
          <p:cNvCxnSpPr/>
          <p:nvPr/>
        </p:nvCxnSpPr>
        <p:spPr>
          <a:xfrm flipV="1">
            <a:off x="8604090" y="2057400"/>
            <a:ext cx="539910" cy="1305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V="1">
            <a:off x="8604090" y="3086100"/>
            <a:ext cx="539910" cy="2766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 43"/>
          <p:cNvCxnSpPr/>
          <p:nvPr/>
        </p:nvCxnSpPr>
        <p:spPr>
          <a:xfrm>
            <a:off x="8604090" y="3362785"/>
            <a:ext cx="539910" cy="7520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 44"/>
          <p:cNvCxnSpPr/>
          <p:nvPr/>
        </p:nvCxnSpPr>
        <p:spPr>
          <a:xfrm flipH="1">
            <a:off x="7837714" y="3362785"/>
            <a:ext cx="766376" cy="1780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 45"/>
          <p:cNvCxnSpPr/>
          <p:nvPr/>
        </p:nvCxnSpPr>
        <p:spPr>
          <a:xfrm flipH="1" flipV="1">
            <a:off x="653148" y="464426"/>
            <a:ext cx="337814" cy="15140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 46"/>
          <p:cNvCxnSpPr/>
          <p:nvPr/>
        </p:nvCxnSpPr>
        <p:spPr>
          <a:xfrm flipH="1">
            <a:off x="820888" y="1978462"/>
            <a:ext cx="170074" cy="770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>
            <a:off x="990962" y="1978462"/>
            <a:ext cx="1223395" cy="3119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 48"/>
          <p:cNvCxnSpPr/>
          <p:nvPr/>
        </p:nvCxnSpPr>
        <p:spPr>
          <a:xfrm flipH="1" flipV="1">
            <a:off x="0" y="1028700"/>
            <a:ext cx="990962" cy="9497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 49"/>
          <p:cNvCxnSpPr/>
          <p:nvPr/>
        </p:nvCxnSpPr>
        <p:spPr>
          <a:xfrm flipH="1">
            <a:off x="0" y="1978462"/>
            <a:ext cx="990962" cy="789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 50"/>
          <p:cNvCxnSpPr/>
          <p:nvPr/>
        </p:nvCxnSpPr>
        <p:spPr>
          <a:xfrm flipH="1" flipV="1">
            <a:off x="3853088" y="3842164"/>
            <a:ext cx="999124" cy="978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 51"/>
          <p:cNvCxnSpPr/>
          <p:nvPr/>
        </p:nvCxnSpPr>
        <p:spPr>
          <a:xfrm flipV="1">
            <a:off x="4852212" y="3193957"/>
            <a:ext cx="292803" cy="16267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>
            <a:off x="4852212" y="4820665"/>
            <a:ext cx="598400" cy="1242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 53"/>
          <p:cNvCxnSpPr/>
          <p:nvPr/>
        </p:nvCxnSpPr>
        <p:spPr>
          <a:xfrm flipH="1">
            <a:off x="3918857" y="4820665"/>
            <a:ext cx="933355" cy="3228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 54"/>
          <p:cNvCxnSpPr/>
          <p:nvPr/>
        </p:nvCxnSpPr>
        <p:spPr>
          <a:xfrm>
            <a:off x="4852212" y="4820665"/>
            <a:ext cx="372930" cy="3228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 55"/>
          <p:cNvCxnSpPr/>
          <p:nvPr/>
        </p:nvCxnSpPr>
        <p:spPr>
          <a:xfrm flipH="1" flipV="1">
            <a:off x="820888" y="2749197"/>
            <a:ext cx="1087483" cy="846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 56"/>
          <p:cNvCxnSpPr/>
          <p:nvPr/>
        </p:nvCxnSpPr>
        <p:spPr>
          <a:xfrm flipV="1">
            <a:off x="1908371" y="2290410"/>
            <a:ext cx="305986" cy="13048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V="1">
            <a:off x="1908371" y="3310395"/>
            <a:ext cx="675246" cy="2848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 58"/>
          <p:cNvCxnSpPr/>
          <p:nvPr/>
        </p:nvCxnSpPr>
        <p:spPr>
          <a:xfrm>
            <a:off x="1908371" y="3595217"/>
            <a:ext cx="1298501" cy="724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 59"/>
          <p:cNvCxnSpPr/>
          <p:nvPr/>
        </p:nvCxnSpPr>
        <p:spPr>
          <a:xfrm>
            <a:off x="1908371" y="3595217"/>
            <a:ext cx="624054" cy="13610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 60"/>
          <p:cNvCxnSpPr/>
          <p:nvPr/>
        </p:nvCxnSpPr>
        <p:spPr>
          <a:xfrm flipH="1">
            <a:off x="1306285" y="3595217"/>
            <a:ext cx="602086" cy="15482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 61"/>
          <p:cNvCxnSpPr/>
          <p:nvPr/>
        </p:nvCxnSpPr>
        <p:spPr>
          <a:xfrm flipH="1">
            <a:off x="6303228" y="1859515"/>
            <a:ext cx="844502" cy="2128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 flipH="1">
            <a:off x="5887259" y="1859515"/>
            <a:ext cx="1260471" cy="76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 63"/>
          <p:cNvCxnSpPr/>
          <p:nvPr/>
        </p:nvCxnSpPr>
        <p:spPr>
          <a:xfrm flipH="1" flipV="1">
            <a:off x="7013903" y="12736"/>
            <a:ext cx="133827" cy="18467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 64"/>
          <p:cNvCxnSpPr/>
          <p:nvPr/>
        </p:nvCxnSpPr>
        <p:spPr>
          <a:xfrm flipV="1">
            <a:off x="7147730" y="1605730"/>
            <a:ext cx="1705866" cy="2537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 65"/>
          <p:cNvCxnSpPr/>
          <p:nvPr/>
        </p:nvCxnSpPr>
        <p:spPr>
          <a:xfrm flipH="1">
            <a:off x="5805584" y="1859515"/>
            <a:ext cx="1342146" cy="3137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 66"/>
          <p:cNvCxnSpPr/>
          <p:nvPr/>
        </p:nvCxnSpPr>
        <p:spPr>
          <a:xfrm flipH="1" flipV="1">
            <a:off x="6531428" y="0"/>
            <a:ext cx="616302" cy="1859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V="1">
            <a:off x="7147730" y="0"/>
            <a:ext cx="689984" cy="1859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 68"/>
          <p:cNvCxnSpPr/>
          <p:nvPr/>
        </p:nvCxnSpPr>
        <p:spPr>
          <a:xfrm flipV="1">
            <a:off x="3413430" y="3842164"/>
            <a:ext cx="439658" cy="6399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 69"/>
          <p:cNvCxnSpPr/>
          <p:nvPr/>
        </p:nvCxnSpPr>
        <p:spPr>
          <a:xfrm flipH="1" flipV="1">
            <a:off x="3206872" y="4319245"/>
            <a:ext cx="206558" cy="1628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 70"/>
          <p:cNvCxnSpPr/>
          <p:nvPr/>
        </p:nvCxnSpPr>
        <p:spPr>
          <a:xfrm>
            <a:off x="3413430" y="4482104"/>
            <a:ext cx="505427" cy="661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 71"/>
          <p:cNvCxnSpPr/>
          <p:nvPr/>
        </p:nvCxnSpPr>
        <p:spPr>
          <a:xfrm flipH="1" flipV="1">
            <a:off x="171024" y="61538"/>
            <a:ext cx="482124" cy="4028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 flipH="1">
            <a:off x="0" y="464426"/>
            <a:ext cx="653148" cy="5642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 73"/>
          <p:cNvCxnSpPr/>
          <p:nvPr/>
        </p:nvCxnSpPr>
        <p:spPr>
          <a:xfrm flipV="1">
            <a:off x="653148" y="0"/>
            <a:ext cx="653137" cy="464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 74"/>
          <p:cNvCxnSpPr/>
          <p:nvPr/>
        </p:nvCxnSpPr>
        <p:spPr>
          <a:xfrm flipV="1">
            <a:off x="3853088" y="2532066"/>
            <a:ext cx="203809" cy="1310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 75"/>
          <p:cNvCxnSpPr/>
          <p:nvPr/>
        </p:nvCxnSpPr>
        <p:spPr>
          <a:xfrm flipV="1">
            <a:off x="3853088" y="3193957"/>
            <a:ext cx="1291927" cy="6482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 76"/>
          <p:cNvCxnSpPr/>
          <p:nvPr/>
        </p:nvCxnSpPr>
        <p:spPr>
          <a:xfrm flipH="1" flipV="1">
            <a:off x="2583617" y="3310395"/>
            <a:ext cx="1269471" cy="531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 flipH="1">
            <a:off x="3206872" y="3842164"/>
            <a:ext cx="646216" cy="4770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or 78"/>
          <p:cNvCxnSpPr/>
          <p:nvPr/>
        </p:nvCxnSpPr>
        <p:spPr>
          <a:xfrm>
            <a:off x="3853088" y="3842164"/>
            <a:ext cx="65769" cy="1301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or 79"/>
          <p:cNvCxnSpPr/>
          <p:nvPr/>
        </p:nvCxnSpPr>
        <p:spPr>
          <a:xfrm flipV="1">
            <a:off x="820888" y="2290410"/>
            <a:ext cx="1393469" cy="4587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 80"/>
          <p:cNvCxnSpPr/>
          <p:nvPr/>
        </p:nvCxnSpPr>
        <p:spPr>
          <a:xfrm flipH="1">
            <a:off x="0" y="2749197"/>
            <a:ext cx="820888" cy="336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or 81"/>
          <p:cNvCxnSpPr/>
          <p:nvPr/>
        </p:nvCxnSpPr>
        <p:spPr>
          <a:xfrm flipH="1" flipV="1">
            <a:off x="5145015" y="3193957"/>
            <a:ext cx="1158213" cy="7944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H="1">
            <a:off x="5450612" y="3988425"/>
            <a:ext cx="852616" cy="9564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 83"/>
          <p:cNvCxnSpPr/>
          <p:nvPr/>
        </p:nvCxnSpPr>
        <p:spPr>
          <a:xfrm flipH="1" flipV="1">
            <a:off x="5805584" y="2173288"/>
            <a:ext cx="497644" cy="18151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or 84"/>
          <p:cNvCxnSpPr/>
          <p:nvPr/>
        </p:nvCxnSpPr>
        <p:spPr>
          <a:xfrm>
            <a:off x="6303228" y="3988425"/>
            <a:ext cx="228200" cy="1155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or 85"/>
          <p:cNvCxnSpPr/>
          <p:nvPr/>
        </p:nvCxnSpPr>
        <p:spPr>
          <a:xfrm>
            <a:off x="6303228" y="3988425"/>
            <a:ext cx="1534486" cy="1155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or 86"/>
          <p:cNvCxnSpPr/>
          <p:nvPr/>
        </p:nvCxnSpPr>
        <p:spPr>
          <a:xfrm flipH="1">
            <a:off x="5805584" y="1936179"/>
            <a:ext cx="81675" cy="2371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 flipV="1">
            <a:off x="5887259" y="0"/>
            <a:ext cx="644169" cy="19361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 88"/>
          <p:cNvCxnSpPr/>
          <p:nvPr/>
        </p:nvCxnSpPr>
        <p:spPr>
          <a:xfrm flipH="1" flipV="1">
            <a:off x="2626739" y="2341236"/>
            <a:ext cx="1430158" cy="190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 89"/>
          <p:cNvCxnSpPr/>
          <p:nvPr/>
        </p:nvCxnSpPr>
        <p:spPr>
          <a:xfrm>
            <a:off x="4056897" y="2532066"/>
            <a:ext cx="1088118" cy="6618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or 90"/>
          <p:cNvCxnSpPr/>
          <p:nvPr/>
        </p:nvCxnSpPr>
        <p:spPr>
          <a:xfrm flipH="1" flipV="1">
            <a:off x="3471203" y="1406417"/>
            <a:ext cx="585694" cy="1125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or 91"/>
          <p:cNvCxnSpPr/>
          <p:nvPr/>
        </p:nvCxnSpPr>
        <p:spPr>
          <a:xfrm flipH="1">
            <a:off x="2583617" y="2532066"/>
            <a:ext cx="1473280" cy="778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 flipV="1">
            <a:off x="4056897" y="1879095"/>
            <a:ext cx="965633" cy="6529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 93"/>
          <p:cNvCxnSpPr/>
          <p:nvPr/>
        </p:nvCxnSpPr>
        <p:spPr>
          <a:xfrm flipH="1" flipV="1">
            <a:off x="2214357" y="2290410"/>
            <a:ext cx="412382" cy="50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 94"/>
          <p:cNvCxnSpPr/>
          <p:nvPr/>
        </p:nvCxnSpPr>
        <p:spPr>
          <a:xfrm flipH="1">
            <a:off x="2583617" y="2341236"/>
            <a:ext cx="43122" cy="969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or 95"/>
          <p:cNvCxnSpPr/>
          <p:nvPr/>
        </p:nvCxnSpPr>
        <p:spPr>
          <a:xfrm>
            <a:off x="5145015" y="3193957"/>
            <a:ext cx="305597" cy="17509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 96"/>
          <p:cNvCxnSpPr/>
          <p:nvPr/>
        </p:nvCxnSpPr>
        <p:spPr>
          <a:xfrm flipH="1" flipV="1">
            <a:off x="5022530" y="1879095"/>
            <a:ext cx="122485" cy="13148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V="1">
            <a:off x="5145015" y="2173288"/>
            <a:ext cx="660569" cy="10206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 98"/>
          <p:cNvCxnSpPr/>
          <p:nvPr/>
        </p:nvCxnSpPr>
        <p:spPr>
          <a:xfrm flipV="1">
            <a:off x="2214357" y="985053"/>
            <a:ext cx="576587" cy="1305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 99"/>
          <p:cNvCxnSpPr/>
          <p:nvPr/>
        </p:nvCxnSpPr>
        <p:spPr>
          <a:xfrm>
            <a:off x="2214357" y="2290410"/>
            <a:ext cx="369260" cy="10199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 100"/>
          <p:cNvCxnSpPr/>
          <p:nvPr/>
        </p:nvCxnSpPr>
        <p:spPr>
          <a:xfrm flipH="1" flipV="1">
            <a:off x="6531428" y="0"/>
            <a:ext cx="482475" cy="12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 101"/>
          <p:cNvCxnSpPr/>
          <p:nvPr/>
        </p:nvCxnSpPr>
        <p:spPr>
          <a:xfrm>
            <a:off x="2790944" y="985053"/>
            <a:ext cx="680259" cy="4213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 102"/>
          <p:cNvCxnSpPr/>
          <p:nvPr/>
        </p:nvCxnSpPr>
        <p:spPr>
          <a:xfrm flipH="1" flipV="1">
            <a:off x="2612571" y="0"/>
            <a:ext cx="178373" cy="9850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 103"/>
          <p:cNvCxnSpPr/>
          <p:nvPr/>
        </p:nvCxnSpPr>
        <p:spPr>
          <a:xfrm flipV="1">
            <a:off x="2790944" y="0"/>
            <a:ext cx="1127913" cy="9850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 104"/>
          <p:cNvCxnSpPr/>
          <p:nvPr/>
        </p:nvCxnSpPr>
        <p:spPr>
          <a:xfrm>
            <a:off x="3471203" y="1406417"/>
            <a:ext cx="1551327" cy="4726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 105"/>
          <p:cNvCxnSpPr/>
          <p:nvPr/>
        </p:nvCxnSpPr>
        <p:spPr>
          <a:xfrm flipV="1">
            <a:off x="3471203" y="0"/>
            <a:ext cx="447654" cy="14064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 106"/>
          <p:cNvCxnSpPr/>
          <p:nvPr/>
        </p:nvCxnSpPr>
        <p:spPr>
          <a:xfrm>
            <a:off x="2583617" y="3310395"/>
            <a:ext cx="623255" cy="10088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 107"/>
          <p:cNvCxnSpPr/>
          <p:nvPr/>
        </p:nvCxnSpPr>
        <p:spPr>
          <a:xfrm flipH="1">
            <a:off x="5225142" y="4944889"/>
            <a:ext cx="225470" cy="198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 108"/>
          <p:cNvCxnSpPr/>
          <p:nvPr/>
        </p:nvCxnSpPr>
        <p:spPr>
          <a:xfrm>
            <a:off x="5450612" y="4944889"/>
            <a:ext cx="1080816" cy="198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 109"/>
          <p:cNvCxnSpPr/>
          <p:nvPr/>
        </p:nvCxnSpPr>
        <p:spPr>
          <a:xfrm flipH="1" flipV="1">
            <a:off x="0" y="0"/>
            <a:ext cx="171024" cy="61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 110"/>
          <p:cNvCxnSpPr/>
          <p:nvPr/>
        </p:nvCxnSpPr>
        <p:spPr>
          <a:xfrm flipH="1">
            <a:off x="0" y="61538"/>
            <a:ext cx="171024" cy="967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 111"/>
          <p:cNvCxnSpPr/>
          <p:nvPr/>
        </p:nvCxnSpPr>
        <p:spPr>
          <a:xfrm flipV="1">
            <a:off x="171024" y="0"/>
            <a:ext cx="1135261" cy="61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 112"/>
          <p:cNvCxnSpPr/>
          <p:nvPr/>
        </p:nvCxnSpPr>
        <p:spPr>
          <a:xfrm flipH="1">
            <a:off x="8853596" y="521472"/>
            <a:ext cx="47643" cy="10842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 113"/>
          <p:cNvCxnSpPr/>
          <p:nvPr/>
        </p:nvCxnSpPr>
        <p:spPr>
          <a:xfrm flipH="1" flipV="1">
            <a:off x="7837714" y="0"/>
            <a:ext cx="1063525" cy="521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 114"/>
          <p:cNvCxnSpPr/>
          <p:nvPr/>
        </p:nvCxnSpPr>
        <p:spPr>
          <a:xfrm flipV="1">
            <a:off x="8901239" y="0"/>
            <a:ext cx="242761" cy="521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 115"/>
          <p:cNvCxnSpPr/>
          <p:nvPr/>
        </p:nvCxnSpPr>
        <p:spPr>
          <a:xfrm>
            <a:off x="8901239" y="521472"/>
            <a:ext cx="242761" cy="5072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 116"/>
          <p:cNvCxnSpPr/>
          <p:nvPr/>
        </p:nvCxnSpPr>
        <p:spPr>
          <a:xfrm flipH="1">
            <a:off x="2532425" y="4319245"/>
            <a:ext cx="674447" cy="637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 117"/>
          <p:cNvCxnSpPr/>
          <p:nvPr/>
        </p:nvCxnSpPr>
        <p:spPr>
          <a:xfrm flipH="1">
            <a:off x="1306285" y="4956295"/>
            <a:ext cx="1226140" cy="187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 118"/>
          <p:cNvCxnSpPr/>
          <p:nvPr/>
        </p:nvCxnSpPr>
        <p:spPr>
          <a:xfrm>
            <a:off x="2532425" y="4956295"/>
            <a:ext cx="80146" cy="187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 119"/>
          <p:cNvCxnSpPr/>
          <p:nvPr/>
        </p:nvCxnSpPr>
        <p:spPr>
          <a:xfrm>
            <a:off x="5022530" y="1879095"/>
            <a:ext cx="783054" cy="294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 120"/>
          <p:cNvCxnSpPr/>
          <p:nvPr/>
        </p:nvCxnSpPr>
        <p:spPr>
          <a:xfrm flipH="1" flipV="1">
            <a:off x="3918857" y="0"/>
            <a:ext cx="1103673" cy="187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 121"/>
          <p:cNvCxnSpPr/>
          <p:nvPr/>
        </p:nvCxnSpPr>
        <p:spPr>
          <a:xfrm flipV="1">
            <a:off x="5022530" y="0"/>
            <a:ext cx="202612" cy="187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 122"/>
          <p:cNvCxnSpPr/>
          <p:nvPr/>
        </p:nvCxnSpPr>
        <p:spPr>
          <a:xfrm flipH="1" flipV="1">
            <a:off x="7837714" y="0"/>
            <a:ext cx="1015882" cy="1605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 123"/>
          <p:cNvCxnSpPr/>
          <p:nvPr/>
        </p:nvCxnSpPr>
        <p:spPr>
          <a:xfrm flipV="1">
            <a:off x="8853596" y="1028700"/>
            <a:ext cx="290404" cy="577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 124"/>
          <p:cNvCxnSpPr/>
          <p:nvPr/>
        </p:nvCxnSpPr>
        <p:spPr>
          <a:xfrm>
            <a:off x="8853596" y="1605730"/>
            <a:ext cx="290404" cy="4516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 125"/>
          <p:cNvCxnSpPr/>
          <p:nvPr/>
        </p:nvCxnSpPr>
        <p:spPr>
          <a:xfrm>
            <a:off x="0" y="0"/>
            <a:ext cx="0" cy="1028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 126"/>
          <p:cNvCxnSpPr/>
          <p:nvPr/>
        </p:nvCxnSpPr>
        <p:spPr>
          <a:xfrm>
            <a:off x="0" y="1028700"/>
            <a:ext cx="0" cy="1028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 127"/>
          <p:cNvCxnSpPr/>
          <p:nvPr/>
        </p:nvCxnSpPr>
        <p:spPr>
          <a:xfrm>
            <a:off x="0" y="3086100"/>
            <a:ext cx="0" cy="1028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 128"/>
          <p:cNvCxnSpPr/>
          <p:nvPr/>
        </p:nvCxnSpPr>
        <p:spPr>
          <a:xfrm>
            <a:off x="0" y="4114800"/>
            <a:ext cx="0" cy="1028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 129"/>
          <p:cNvCxnSpPr/>
          <p:nvPr/>
        </p:nvCxnSpPr>
        <p:spPr>
          <a:xfrm>
            <a:off x="0" y="5143500"/>
            <a:ext cx="13062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 130"/>
          <p:cNvCxnSpPr/>
          <p:nvPr/>
        </p:nvCxnSpPr>
        <p:spPr>
          <a:xfrm>
            <a:off x="9144000" y="4114800"/>
            <a:ext cx="0" cy="1028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 131"/>
          <p:cNvCxnSpPr/>
          <p:nvPr/>
        </p:nvCxnSpPr>
        <p:spPr>
          <a:xfrm flipH="1">
            <a:off x="7837714" y="4114800"/>
            <a:ext cx="1306286" cy="1028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 132"/>
          <p:cNvCxnSpPr/>
          <p:nvPr/>
        </p:nvCxnSpPr>
        <p:spPr>
          <a:xfrm>
            <a:off x="1306285" y="5143500"/>
            <a:ext cx="13062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 133"/>
          <p:cNvCxnSpPr/>
          <p:nvPr/>
        </p:nvCxnSpPr>
        <p:spPr>
          <a:xfrm>
            <a:off x="2612571" y="5143500"/>
            <a:ext cx="13062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 134"/>
          <p:cNvCxnSpPr/>
          <p:nvPr/>
        </p:nvCxnSpPr>
        <p:spPr>
          <a:xfrm>
            <a:off x="3918857" y="5143500"/>
            <a:ext cx="13062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 135"/>
          <p:cNvCxnSpPr/>
          <p:nvPr/>
        </p:nvCxnSpPr>
        <p:spPr>
          <a:xfrm>
            <a:off x="5225142" y="5143500"/>
            <a:ext cx="13062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 136"/>
          <p:cNvCxnSpPr/>
          <p:nvPr/>
        </p:nvCxnSpPr>
        <p:spPr>
          <a:xfrm>
            <a:off x="6531428" y="5143500"/>
            <a:ext cx="13062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4860670" y="4988434"/>
            <a:ext cx="203704" cy="203704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9" name="Oval 138"/>
          <p:cNvSpPr/>
          <p:nvPr/>
        </p:nvSpPr>
        <p:spPr>
          <a:xfrm>
            <a:off x="2435924" y="728423"/>
            <a:ext cx="125936" cy="125936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0" name="Oval 139"/>
          <p:cNvSpPr/>
          <p:nvPr/>
        </p:nvSpPr>
        <p:spPr>
          <a:xfrm>
            <a:off x="3175098" y="4524549"/>
            <a:ext cx="274978" cy="274978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1" name="Oval 140"/>
          <p:cNvSpPr/>
          <p:nvPr/>
        </p:nvSpPr>
        <p:spPr>
          <a:xfrm>
            <a:off x="-96338" y="2103170"/>
            <a:ext cx="204098" cy="204098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2" name="Oval 141"/>
          <p:cNvSpPr/>
          <p:nvPr/>
        </p:nvSpPr>
        <p:spPr>
          <a:xfrm>
            <a:off x="834549" y="4140466"/>
            <a:ext cx="178214" cy="178214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3" name="Oval 142"/>
          <p:cNvSpPr/>
          <p:nvPr/>
        </p:nvSpPr>
        <p:spPr>
          <a:xfrm>
            <a:off x="5636501" y="1774872"/>
            <a:ext cx="126387" cy="126387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4" name="Oval 143"/>
          <p:cNvSpPr/>
          <p:nvPr/>
        </p:nvSpPr>
        <p:spPr>
          <a:xfrm>
            <a:off x="2967057" y="1477750"/>
            <a:ext cx="190127" cy="190127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5" name="Oval 144"/>
          <p:cNvSpPr/>
          <p:nvPr/>
        </p:nvSpPr>
        <p:spPr>
          <a:xfrm>
            <a:off x="1835886" y="838672"/>
            <a:ext cx="159223" cy="159223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6" name="Oval 145"/>
          <p:cNvSpPr/>
          <p:nvPr/>
        </p:nvSpPr>
        <p:spPr>
          <a:xfrm>
            <a:off x="8468077" y="3226772"/>
            <a:ext cx="272025" cy="272025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7" name="Oval 146"/>
          <p:cNvSpPr/>
          <p:nvPr/>
        </p:nvSpPr>
        <p:spPr>
          <a:xfrm>
            <a:off x="888838" y="1876338"/>
            <a:ext cx="204246" cy="204246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8" name="Oval 147"/>
          <p:cNvSpPr/>
          <p:nvPr/>
        </p:nvSpPr>
        <p:spPr>
          <a:xfrm>
            <a:off x="4781044" y="4749497"/>
            <a:ext cx="142334" cy="142334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9" name="Oval 148"/>
          <p:cNvSpPr/>
          <p:nvPr/>
        </p:nvSpPr>
        <p:spPr>
          <a:xfrm>
            <a:off x="1789368" y="3476214"/>
            <a:ext cx="238004" cy="238004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0" name="Oval 149"/>
          <p:cNvSpPr/>
          <p:nvPr/>
        </p:nvSpPr>
        <p:spPr>
          <a:xfrm>
            <a:off x="7049481" y="1761266"/>
            <a:ext cx="196497" cy="196497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1" name="Oval 150"/>
          <p:cNvSpPr/>
          <p:nvPr/>
        </p:nvSpPr>
        <p:spPr>
          <a:xfrm>
            <a:off x="3321417" y="4390091"/>
            <a:ext cx="184024" cy="184024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2" name="Oval 151"/>
          <p:cNvSpPr/>
          <p:nvPr/>
        </p:nvSpPr>
        <p:spPr>
          <a:xfrm>
            <a:off x="549259" y="360537"/>
            <a:ext cx="207776" cy="207776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3" name="Oval 152"/>
          <p:cNvSpPr/>
          <p:nvPr/>
        </p:nvSpPr>
        <p:spPr>
          <a:xfrm>
            <a:off x="3752025" y="3741101"/>
            <a:ext cx="202124" cy="202124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4" name="Oval 153"/>
          <p:cNvSpPr/>
          <p:nvPr/>
        </p:nvSpPr>
        <p:spPr>
          <a:xfrm>
            <a:off x="721029" y="2649338"/>
            <a:ext cx="199716" cy="199716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5" name="Oval 154"/>
          <p:cNvSpPr/>
          <p:nvPr/>
        </p:nvSpPr>
        <p:spPr>
          <a:xfrm>
            <a:off x="6208181" y="3893378"/>
            <a:ext cx="190093" cy="190093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6" name="Oval 155"/>
          <p:cNvSpPr/>
          <p:nvPr/>
        </p:nvSpPr>
        <p:spPr>
          <a:xfrm>
            <a:off x="5802180" y="1851100"/>
            <a:ext cx="170156" cy="170156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7" name="Oval 156"/>
          <p:cNvSpPr/>
          <p:nvPr/>
        </p:nvSpPr>
        <p:spPr>
          <a:xfrm>
            <a:off x="3966405" y="2441574"/>
            <a:ext cx="180983" cy="180983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8" name="Oval 157"/>
          <p:cNvSpPr/>
          <p:nvPr/>
        </p:nvSpPr>
        <p:spPr>
          <a:xfrm>
            <a:off x="2530782" y="2245279"/>
            <a:ext cx="191912" cy="191912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9" name="Oval 158"/>
          <p:cNvSpPr/>
          <p:nvPr/>
        </p:nvSpPr>
        <p:spPr>
          <a:xfrm>
            <a:off x="5078099" y="3127041"/>
            <a:ext cx="133831" cy="133831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0" name="Oval 159"/>
          <p:cNvSpPr/>
          <p:nvPr/>
        </p:nvSpPr>
        <p:spPr>
          <a:xfrm>
            <a:off x="2098801" y="2174854"/>
            <a:ext cx="231110" cy="231110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1" name="Oval 160"/>
          <p:cNvSpPr/>
          <p:nvPr/>
        </p:nvSpPr>
        <p:spPr>
          <a:xfrm>
            <a:off x="6931643" y="-69523"/>
            <a:ext cx="164519" cy="164519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2" name="Oval 161"/>
          <p:cNvSpPr/>
          <p:nvPr/>
        </p:nvSpPr>
        <p:spPr>
          <a:xfrm>
            <a:off x="2735432" y="929541"/>
            <a:ext cx="111023" cy="111023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3" name="Oval 162"/>
          <p:cNvSpPr/>
          <p:nvPr/>
        </p:nvSpPr>
        <p:spPr>
          <a:xfrm>
            <a:off x="3409170" y="1344384"/>
            <a:ext cx="124064" cy="124064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4" name="Oval 163"/>
          <p:cNvSpPr/>
          <p:nvPr/>
        </p:nvSpPr>
        <p:spPr>
          <a:xfrm>
            <a:off x="2508403" y="3235181"/>
            <a:ext cx="150426" cy="150426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5" name="Oval 164"/>
          <p:cNvSpPr/>
          <p:nvPr/>
        </p:nvSpPr>
        <p:spPr>
          <a:xfrm>
            <a:off x="5365458" y="4859735"/>
            <a:ext cx="170307" cy="170307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6" name="Oval 165"/>
          <p:cNvSpPr/>
          <p:nvPr/>
        </p:nvSpPr>
        <p:spPr>
          <a:xfrm>
            <a:off x="85902" y="-23583"/>
            <a:ext cx="170243" cy="170243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7" name="Oval 166"/>
          <p:cNvSpPr/>
          <p:nvPr/>
        </p:nvSpPr>
        <p:spPr>
          <a:xfrm>
            <a:off x="8824268" y="444501"/>
            <a:ext cx="153941" cy="153941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8" name="Oval 167"/>
          <p:cNvSpPr/>
          <p:nvPr/>
        </p:nvSpPr>
        <p:spPr>
          <a:xfrm>
            <a:off x="3103824" y="4216197"/>
            <a:ext cx="206095" cy="206095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9" name="Oval 168"/>
          <p:cNvSpPr/>
          <p:nvPr/>
        </p:nvSpPr>
        <p:spPr>
          <a:xfrm>
            <a:off x="2450377" y="4874247"/>
            <a:ext cx="164095" cy="164095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0" name="Oval 169"/>
          <p:cNvSpPr/>
          <p:nvPr/>
        </p:nvSpPr>
        <p:spPr>
          <a:xfrm>
            <a:off x="4919316" y="1775881"/>
            <a:ext cx="206426" cy="206426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1" name="Oval 170"/>
          <p:cNvSpPr/>
          <p:nvPr/>
        </p:nvSpPr>
        <p:spPr>
          <a:xfrm>
            <a:off x="8787398" y="1539532"/>
            <a:ext cx="132394" cy="132394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2" name="Oval 171"/>
          <p:cNvSpPr/>
          <p:nvPr/>
        </p:nvSpPr>
        <p:spPr>
          <a:xfrm>
            <a:off x="5728187" y="2095891"/>
            <a:ext cx="154792" cy="154792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3" name="Oval 172"/>
          <p:cNvSpPr/>
          <p:nvPr/>
        </p:nvSpPr>
        <p:spPr>
          <a:xfrm>
            <a:off x="-109558" y="-109558"/>
            <a:ext cx="219117" cy="219117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4" name="Oval 173"/>
          <p:cNvSpPr/>
          <p:nvPr/>
        </p:nvSpPr>
        <p:spPr>
          <a:xfrm>
            <a:off x="-88768" y="939931"/>
            <a:ext cx="177537" cy="177537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5" name="Oval 174"/>
          <p:cNvSpPr/>
          <p:nvPr/>
        </p:nvSpPr>
        <p:spPr>
          <a:xfrm>
            <a:off x="-107461" y="1949938"/>
            <a:ext cx="214923" cy="214923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6" name="Oval 175"/>
          <p:cNvSpPr/>
          <p:nvPr/>
        </p:nvSpPr>
        <p:spPr>
          <a:xfrm>
            <a:off x="-77287" y="3008812"/>
            <a:ext cx="154574" cy="154574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7" name="Oval 176"/>
          <p:cNvSpPr/>
          <p:nvPr/>
        </p:nvSpPr>
        <p:spPr>
          <a:xfrm>
            <a:off x="-101941" y="4012858"/>
            <a:ext cx="203883" cy="203883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8" name="Oval 177"/>
          <p:cNvSpPr/>
          <p:nvPr/>
        </p:nvSpPr>
        <p:spPr>
          <a:xfrm>
            <a:off x="-76714" y="5066785"/>
            <a:ext cx="153429" cy="153429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9" name="Oval 178"/>
          <p:cNvSpPr/>
          <p:nvPr/>
        </p:nvSpPr>
        <p:spPr>
          <a:xfrm>
            <a:off x="1228684" y="-77600"/>
            <a:ext cx="155201" cy="155201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0" name="Oval 179"/>
          <p:cNvSpPr/>
          <p:nvPr/>
        </p:nvSpPr>
        <p:spPr>
          <a:xfrm>
            <a:off x="2519445" y="-93125"/>
            <a:ext cx="186250" cy="186250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1" name="Oval 180"/>
          <p:cNvSpPr/>
          <p:nvPr/>
        </p:nvSpPr>
        <p:spPr>
          <a:xfrm>
            <a:off x="3836898" y="-81958"/>
            <a:ext cx="163917" cy="163917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2" name="Oval 181"/>
          <p:cNvSpPr/>
          <p:nvPr/>
        </p:nvSpPr>
        <p:spPr>
          <a:xfrm>
            <a:off x="5119001" y="-106140"/>
            <a:ext cx="212280" cy="212280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3" name="Oval 182"/>
          <p:cNvSpPr/>
          <p:nvPr/>
        </p:nvSpPr>
        <p:spPr>
          <a:xfrm>
            <a:off x="6434737" y="-96690"/>
            <a:ext cx="193381" cy="193381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4" name="Oval 183"/>
          <p:cNvSpPr/>
          <p:nvPr/>
        </p:nvSpPr>
        <p:spPr>
          <a:xfrm>
            <a:off x="7747700" y="-90013"/>
            <a:ext cx="180026" cy="180026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5" name="Oval 184"/>
          <p:cNvSpPr/>
          <p:nvPr/>
        </p:nvSpPr>
        <p:spPr>
          <a:xfrm>
            <a:off x="9060760" y="-83239"/>
            <a:ext cx="166478" cy="166478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6" name="Oval 185"/>
          <p:cNvSpPr/>
          <p:nvPr/>
        </p:nvSpPr>
        <p:spPr>
          <a:xfrm>
            <a:off x="9050939" y="935639"/>
            <a:ext cx="186120" cy="186120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7" name="Oval 186"/>
          <p:cNvSpPr/>
          <p:nvPr/>
        </p:nvSpPr>
        <p:spPr>
          <a:xfrm>
            <a:off x="9032339" y="1945739"/>
            <a:ext cx="223321" cy="223321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8" name="Oval 187"/>
          <p:cNvSpPr/>
          <p:nvPr/>
        </p:nvSpPr>
        <p:spPr>
          <a:xfrm>
            <a:off x="9074350" y="3016450"/>
            <a:ext cx="139298" cy="139298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9" name="Oval 188"/>
          <p:cNvSpPr/>
          <p:nvPr/>
        </p:nvSpPr>
        <p:spPr>
          <a:xfrm>
            <a:off x="9057076" y="4027876"/>
            <a:ext cx="173847" cy="173847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0" name="Oval 189"/>
          <p:cNvSpPr/>
          <p:nvPr/>
        </p:nvSpPr>
        <p:spPr>
          <a:xfrm>
            <a:off x="9042881" y="5042381"/>
            <a:ext cx="202237" cy="202237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1" name="Oval 190"/>
          <p:cNvSpPr/>
          <p:nvPr/>
        </p:nvSpPr>
        <p:spPr>
          <a:xfrm>
            <a:off x="1211037" y="5048252"/>
            <a:ext cx="190495" cy="190495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2" name="Oval 191"/>
          <p:cNvSpPr/>
          <p:nvPr/>
        </p:nvSpPr>
        <p:spPr>
          <a:xfrm>
            <a:off x="2526972" y="5057901"/>
            <a:ext cx="171196" cy="171196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3" name="Oval 192"/>
          <p:cNvSpPr/>
          <p:nvPr/>
        </p:nvSpPr>
        <p:spPr>
          <a:xfrm>
            <a:off x="3812734" y="5037377"/>
            <a:ext cx="212245" cy="212245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4" name="Oval 193"/>
          <p:cNvSpPr/>
          <p:nvPr/>
        </p:nvSpPr>
        <p:spPr>
          <a:xfrm>
            <a:off x="5112834" y="5031192"/>
            <a:ext cx="224614" cy="224614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5" name="Oval 194"/>
          <p:cNvSpPr/>
          <p:nvPr/>
        </p:nvSpPr>
        <p:spPr>
          <a:xfrm>
            <a:off x="6421907" y="5033979"/>
            <a:ext cx="219041" cy="219041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6" name="Oval 195"/>
          <p:cNvSpPr/>
          <p:nvPr/>
        </p:nvSpPr>
        <p:spPr>
          <a:xfrm>
            <a:off x="7767378" y="5073164"/>
            <a:ext cx="140671" cy="140671"/>
          </a:xfrm>
          <a:prstGeom prst="ellipse">
            <a:avLst/>
          </a:prstGeom>
          <a:solidFill>
            <a:srgbClr val="DAE3F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7" name="Rectangle 196"/>
          <p:cNvSpPr/>
          <p:nvPr/>
        </p:nvSpPr>
        <p:spPr>
          <a:xfrm>
            <a:off x="0" y="2057400"/>
            <a:ext cx="9144000" cy="1028700"/>
          </a:xfrm>
          <a:prstGeom prst="rect">
            <a:avLst/>
          </a:prstGeom>
          <a:solidFill>
            <a:srgbClr val="00B0F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A analysis report powered by reportgen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6583680" y="4783455"/>
            <a:ext cx="2286000" cy="3600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POWERED BY REPORTGEN</a:t>
            </a:r>
          </a:p>
        </p:txBody>
      </p:sp>
      <p:pic>
        <p:nvPicPr>
          <p:cNvPr id="199" name="Picture 198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4834890"/>
            <a:ext cx="603147" cy="3086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scores report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720090"/>
            <a:ext cx="7315200" cy="77152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defRPr lang="zh-HK"/>
            </a:pPr>
            <a:r>
              <a:rPr sz="1200" b="0" i="0">
                <a:latin typeface="Calibri"/>
              </a:rPr>
              <a:t>Our class got excellent results</a:t>
            </a:r>
            <a:endParaRPr sz="1200" b="0" i="0"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4886325"/>
            <a:ext cx="6400800" cy="3086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defRPr sz="1000" lang="zh-HK">
                <a:solidFill>
                  <a:srgbClr val="7F7F7F"/>
                </a:solidFill>
                <a:latin typeface="Microsoft YaHei UI"/>
              </a:defRPr>
            </a:pPr>
            <a:r>
              <a:rPr sz="1000" b="0" i="0">
                <a:latin typeface="Calibri"/>
              </a:rPr>
              <a:t>This is a footnote.</a:t>
            </a:r>
            <a:endParaRPr sz="1000" b="0" i="0">
              <a:latin typeface="Calibri"/>
            </a:endParaRP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005840" y="1543050"/>
          <a:ext cx="7132320" cy="30861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scores report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720090"/>
            <a:ext cx="7315200" cy="77152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defRPr lang="zh-HK"/>
            </a:pPr>
            <a:r>
              <a:rPr sz="1200" b="0" i="0">
                <a:latin typeface="Calibri"/>
              </a:rPr>
              <a:t>Our class got excellent results</a:t>
            </a:r>
            <a:endParaRPr sz="1200" b="0" i="0"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4886325"/>
            <a:ext cx="6400800" cy="3086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defRPr sz="1000" lang="zh-HK">
                <a:solidFill>
                  <a:srgbClr val="7F7F7F"/>
                </a:solidFill>
                <a:latin typeface="Microsoft YaHei UI"/>
              </a:defRPr>
            </a:pPr>
            <a:r>
              <a:rPr sz="1000" b="0" i="0">
                <a:latin typeface="Calibri"/>
              </a:rPr>
              <a:t>This is a footnote.</a:t>
            </a:r>
            <a:endParaRPr sz="1000" b="0" i="0">
              <a:latin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05840" y="1543050"/>
          <a:ext cx="7132320" cy="308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2377440"/>
                <a:gridCol w="2377440"/>
              </a:tblGrid>
              <a:tr h="771525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David</a:t>
                      </a:r>
                    </a:p>
                  </a:txBody>
                  <a:tcPr/>
                </a:tc>
              </a:tr>
              <a:tr h="771525">
                <a:tc>
                  <a:txBody>
                    <a:bodyPr/>
                    <a:lstStyle/>
                    <a:p>
                      <a:r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</a:t>
                      </a:r>
                    </a:p>
                  </a:txBody>
                  <a:tcPr/>
                </a:tc>
              </a:tr>
              <a:tr h="771525">
                <a:tc>
                  <a:txBody>
                    <a:bodyPr/>
                    <a:lstStyle/>
                    <a:p>
                      <a:r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</a:t>
                      </a:r>
                    </a:p>
                  </a:txBody>
                  <a:tcPr/>
                </a:tc>
              </a:tr>
              <a:tr h="771525">
                <a:tc>
                  <a:txBody>
                    <a:bodyPr/>
                    <a:lstStyle/>
                    <a:p>
                      <a:r>
                        <a:t>Physics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a textbox slide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5840" y="1543050"/>
            <a:ext cx="7132320" cy="30861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defRPr lang="zh-HK"/>
            </a:pPr>
            <a:r>
              <a:rPr sz="1200" b="0" i="0">
                <a:latin typeface="Calibri"/>
              </a:rPr>
              <a:t>This a paragraph. </a:t>
            </a:r>
            <a:br>
              <a:rPr sz="1200" b="0" i="0">
                <a:latin typeface="Calibri"/>
              </a:rPr>
            </a:br>
            <a:r>
              <a:rPr sz="1200" b="0" i="0">
                <a:latin typeface="Calibri"/>
              </a:rPr>
              <a:t>This a paragraph. </a:t>
            </a:r>
            <a:br>
              <a:rPr sz="1200" b="0" i="0">
                <a:latin typeface="Calibri"/>
              </a:rPr>
            </a:br>
            <a:r>
              <a:rPr sz="1200" b="0" i="0">
                <a:latin typeface="Calibri"/>
              </a:rPr>
              <a:t>This a paragraph. </a:t>
            </a:r>
            <a:br>
              <a:rPr sz="1200" b="0" i="0">
                <a:latin typeface="Calibri"/>
              </a:rPr>
            </a:br>
            <a:r>
              <a:rPr sz="1200" b="0" i="0">
                <a:latin typeface="Calibri"/>
              </a:rPr>
              <a:t>This a paragraph. </a:t>
            </a:r>
            <a:br>
              <a:rPr sz="1200" b="0" i="0">
                <a:latin typeface="Calibri"/>
              </a:rPr>
            </a:br>
            <a:endParaRPr sz="1200" b="0" i="0"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a picture slide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543050"/>
            <a:ext cx="6031466" cy="3086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全屏显示(16:9)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3" baseType="lpstr">
      <vt:lpstr>微软雅黑</vt:lpstr>
      <vt:lpstr>Arial</vt:lpstr>
      <vt:lpstr>Office 主题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JSong ^_^</dc:creator>
  <cp:lastModifiedBy>JSong ^_^</cp:lastModifiedBy>
  <cp:revision>3</cp:revision>
  <dcterms:created xsi:type="dcterms:W3CDTF">2017-12-03T07:13:00Z</dcterms:created>
  <dcterms:modified xsi:type="dcterms:W3CDTF">2018-03-29T04:20:27Z</dcterms:modified>
</cp:coreProperties>
</file>