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195B-85AD-4947-BE88-2634FE141C69}" type="datetimeFigureOut">
              <a:rPr lang="it-IT" smtClean="0"/>
              <a:pPr/>
              <a:t>14/01/2011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DCC6-2386-4329-83D7-502FDFF082A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allone 4"/>
          <p:cNvSpPr/>
          <p:nvPr/>
        </p:nvSpPr>
        <p:spPr>
          <a:xfrm>
            <a:off x="2843808" y="548680"/>
            <a:ext cx="3024336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chemeClr val="tx1"/>
                </a:solidFill>
              </a:rPr>
              <a:t>Fatturazione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6" name="Decisione 15"/>
          <p:cNvSpPr/>
          <p:nvPr/>
        </p:nvSpPr>
        <p:spPr>
          <a:xfrm>
            <a:off x="3563888" y="1628800"/>
            <a:ext cx="144016" cy="144016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Decisione 16"/>
          <p:cNvSpPr/>
          <p:nvPr/>
        </p:nvSpPr>
        <p:spPr>
          <a:xfrm>
            <a:off x="4211960" y="1628800"/>
            <a:ext cx="144016" cy="144016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Gallone 21"/>
          <p:cNvSpPr/>
          <p:nvPr/>
        </p:nvSpPr>
        <p:spPr>
          <a:xfrm>
            <a:off x="827584" y="3356992"/>
            <a:ext cx="2411760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Composizione fattura</a:t>
            </a:r>
          </a:p>
        </p:txBody>
      </p:sp>
      <p:cxnSp>
        <p:nvCxnSpPr>
          <p:cNvPr id="24" name="Connettore 1 23"/>
          <p:cNvCxnSpPr>
            <a:stCxn id="16" idx="2"/>
            <a:endCxn id="22" idx="0"/>
          </p:cNvCxnSpPr>
          <p:nvPr/>
        </p:nvCxnSpPr>
        <p:spPr>
          <a:xfrm rot="5400000">
            <a:off x="1907577" y="1628673"/>
            <a:ext cx="1584176" cy="187246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17" idx="2"/>
            <a:endCxn id="58" idx="0"/>
          </p:cNvCxnSpPr>
          <p:nvPr/>
        </p:nvCxnSpPr>
        <p:spPr>
          <a:xfrm rot="5400000">
            <a:off x="3491753" y="2564777"/>
            <a:ext cx="1584176" cy="25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ecisione 31"/>
          <p:cNvSpPr/>
          <p:nvPr/>
        </p:nvSpPr>
        <p:spPr>
          <a:xfrm>
            <a:off x="4860032" y="1628800"/>
            <a:ext cx="144016" cy="144016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Forma 33"/>
          <p:cNvCxnSpPr>
            <a:stCxn id="32" idx="2"/>
          </p:cNvCxnSpPr>
          <p:nvPr/>
        </p:nvCxnSpPr>
        <p:spPr>
          <a:xfrm rot="16200000" flipH="1">
            <a:off x="5544108" y="1160748"/>
            <a:ext cx="792088" cy="201622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rot="5400000">
            <a:off x="6552093" y="2960821"/>
            <a:ext cx="792088" cy="25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allone 57"/>
          <p:cNvSpPr/>
          <p:nvPr/>
        </p:nvSpPr>
        <p:spPr>
          <a:xfrm>
            <a:off x="3347864" y="3356992"/>
            <a:ext cx="2411760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Emissione fattura</a:t>
            </a: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59" name="Gallone 58"/>
          <p:cNvSpPr/>
          <p:nvPr/>
        </p:nvSpPr>
        <p:spPr>
          <a:xfrm>
            <a:off x="5868144" y="3356992"/>
            <a:ext cx="2411760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Conservazione fattura</a:t>
            </a: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77" name="Gallone 76"/>
          <p:cNvSpPr/>
          <p:nvPr/>
        </p:nvSpPr>
        <p:spPr>
          <a:xfrm>
            <a:off x="4608512" y="5301208"/>
            <a:ext cx="2411760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Stampa fattura</a:t>
            </a: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78" name="Gallone 77"/>
          <p:cNvSpPr/>
          <p:nvPr/>
        </p:nvSpPr>
        <p:spPr>
          <a:xfrm>
            <a:off x="6624736" y="5301208"/>
            <a:ext cx="2411760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Invio fattura</a:t>
            </a: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85" name="Decisione 84"/>
          <p:cNvSpPr/>
          <p:nvPr/>
        </p:nvSpPr>
        <p:spPr>
          <a:xfrm>
            <a:off x="4211960" y="4437112"/>
            <a:ext cx="144016" cy="144016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Decisione 85"/>
          <p:cNvSpPr/>
          <p:nvPr/>
        </p:nvSpPr>
        <p:spPr>
          <a:xfrm>
            <a:off x="4644008" y="4437112"/>
            <a:ext cx="144016" cy="144016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2" name="Connettore 4 101"/>
          <p:cNvCxnSpPr>
            <a:stCxn id="85" idx="2"/>
            <a:endCxn id="77" idx="0"/>
          </p:cNvCxnSpPr>
          <p:nvPr/>
        </p:nvCxnSpPr>
        <p:spPr>
          <a:xfrm rot="16200000" flipH="1">
            <a:off x="4554125" y="4310971"/>
            <a:ext cx="720080" cy="126039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4 29"/>
          <p:cNvCxnSpPr>
            <a:endCxn id="78" idx="0"/>
          </p:cNvCxnSpPr>
          <p:nvPr/>
        </p:nvCxnSpPr>
        <p:spPr>
          <a:xfrm>
            <a:off x="4716016" y="4725144"/>
            <a:ext cx="2844570" cy="57606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allone 34"/>
          <p:cNvSpPr/>
          <p:nvPr/>
        </p:nvSpPr>
        <p:spPr>
          <a:xfrm>
            <a:off x="107504" y="5301208"/>
            <a:ext cx="2411760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Preparazione fattura</a:t>
            </a: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7" name="Gallone 36"/>
          <p:cNvSpPr/>
          <p:nvPr/>
        </p:nvSpPr>
        <p:spPr>
          <a:xfrm>
            <a:off x="2195736" y="5301208"/>
            <a:ext cx="2411760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Controllo fattura</a:t>
            </a:r>
          </a:p>
        </p:txBody>
      </p:sp>
      <p:cxnSp>
        <p:nvCxnSpPr>
          <p:cNvPr id="45" name="Connettore 4 44"/>
          <p:cNvCxnSpPr>
            <a:stCxn id="86" idx="2"/>
          </p:cNvCxnSpPr>
          <p:nvPr/>
        </p:nvCxnSpPr>
        <p:spPr>
          <a:xfrm rot="5400000">
            <a:off x="4644008" y="4653136"/>
            <a:ext cx="144016" cy="158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ecisione 45"/>
          <p:cNvSpPr/>
          <p:nvPr/>
        </p:nvSpPr>
        <p:spPr>
          <a:xfrm>
            <a:off x="1691680" y="4437112"/>
            <a:ext cx="144016" cy="144016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Decisione 46"/>
          <p:cNvSpPr/>
          <p:nvPr/>
        </p:nvSpPr>
        <p:spPr>
          <a:xfrm>
            <a:off x="2123728" y="4437112"/>
            <a:ext cx="144016" cy="144016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4 48"/>
          <p:cNvCxnSpPr>
            <a:stCxn id="46" idx="2"/>
            <a:endCxn id="35" idx="0"/>
          </p:cNvCxnSpPr>
          <p:nvPr/>
        </p:nvCxnSpPr>
        <p:spPr>
          <a:xfrm rot="5400000">
            <a:off x="1043481" y="4581001"/>
            <a:ext cx="720080" cy="72033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/>
          <p:cNvCxnSpPr>
            <a:stCxn id="47" idx="2"/>
            <a:endCxn id="37" idx="0"/>
          </p:cNvCxnSpPr>
          <p:nvPr/>
        </p:nvCxnSpPr>
        <p:spPr>
          <a:xfrm rot="16200000" flipH="1">
            <a:off x="2303621" y="4473243"/>
            <a:ext cx="720080" cy="9358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allone 4"/>
          <p:cNvSpPr/>
          <p:nvPr/>
        </p:nvSpPr>
        <p:spPr>
          <a:xfrm>
            <a:off x="2483768" y="548680"/>
            <a:ext cx="3024336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chemeClr val="tx1"/>
                </a:solidFill>
              </a:rPr>
              <a:t>Fatturazione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75" name="Gallone 74"/>
          <p:cNvSpPr/>
          <p:nvPr/>
        </p:nvSpPr>
        <p:spPr>
          <a:xfrm>
            <a:off x="899592" y="3140968"/>
            <a:ext cx="2411760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Preparazione fattura</a:t>
            </a:r>
          </a:p>
        </p:txBody>
      </p:sp>
      <p:sp>
        <p:nvSpPr>
          <p:cNvPr id="76" name="Gallone 75"/>
          <p:cNvSpPr/>
          <p:nvPr/>
        </p:nvSpPr>
        <p:spPr>
          <a:xfrm>
            <a:off x="5040560" y="3140968"/>
            <a:ext cx="2411760" cy="10801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Controllo e invio fattura</a:t>
            </a:r>
          </a:p>
        </p:txBody>
      </p:sp>
      <p:sp>
        <p:nvSpPr>
          <p:cNvPr id="79" name="Decisione 78"/>
          <p:cNvSpPr/>
          <p:nvPr/>
        </p:nvSpPr>
        <p:spPr>
          <a:xfrm>
            <a:off x="3275856" y="1628800"/>
            <a:ext cx="144016" cy="144016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Decisione 79"/>
          <p:cNvSpPr/>
          <p:nvPr/>
        </p:nvSpPr>
        <p:spPr>
          <a:xfrm>
            <a:off x="4355976" y="1628800"/>
            <a:ext cx="144016" cy="144016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4 27"/>
          <p:cNvCxnSpPr>
            <a:stCxn id="79" idx="2"/>
            <a:endCxn id="75" idx="0"/>
          </p:cNvCxnSpPr>
          <p:nvPr/>
        </p:nvCxnSpPr>
        <p:spPr>
          <a:xfrm rot="5400000">
            <a:off x="1907577" y="1700681"/>
            <a:ext cx="1368152" cy="151242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4 30"/>
          <p:cNvCxnSpPr>
            <a:stCxn id="80" idx="2"/>
            <a:endCxn id="76" idx="0"/>
          </p:cNvCxnSpPr>
          <p:nvPr/>
        </p:nvCxnSpPr>
        <p:spPr>
          <a:xfrm rot="16200000" flipH="1">
            <a:off x="4518121" y="1682679"/>
            <a:ext cx="1368152" cy="154842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allone 8"/>
          <p:cNvSpPr/>
          <p:nvPr/>
        </p:nvSpPr>
        <p:spPr>
          <a:xfrm>
            <a:off x="1475656" y="2708920"/>
            <a:ext cx="6048672" cy="3861048"/>
          </a:xfrm>
          <a:prstGeom prst="chevron">
            <a:avLst>
              <a:gd name="adj" fmla="val 102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07504" y="4221088"/>
            <a:ext cx="1440160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Ricezione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ordine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4139952" y="5589240"/>
            <a:ext cx="1440160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Stampa fattura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1907704" y="3212976"/>
            <a:ext cx="1800200" cy="1008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Controllo presenza accordi e promozioni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2051720" y="4941168"/>
            <a:ext cx="1656184" cy="936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Aggiornamento fattura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7452320" y="2852936"/>
            <a:ext cx="1584176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Invio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fattura</a:t>
            </a:r>
          </a:p>
        </p:txBody>
      </p:sp>
      <p:cxnSp>
        <p:nvCxnSpPr>
          <p:cNvPr id="36" name="Connettore 2 35"/>
          <p:cNvCxnSpPr>
            <a:stCxn id="10" idx="3"/>
            <a:endCxn id="23" idx="1"/>
          </p:cNvCxnSpPr>
          <p:nvPr/>
        </p:nvCxnSpPr>
        <p:spPr>
          <a:xfrm flipV="1">
            <a:off x="1547664" y="3717032"/>
            <a:ext cx="360040" cy="9361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395536" y="3635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INPUT</a:t>
            </a:r>
            <a:endParaRPr lang="it-IT" b="1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7812360" y="22675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OUTPUT</a:t>
            </a:r>
            <a:endParaRPr lang="it-IT" b="1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395536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LEGENDA:</a:t>
            </a:r>
            <a:endParaRPr lang="it-IT" b="1" dirty="0"/>
          </a:p>
        </p:txBody>
      </p:sp>
      <p:sp>
        <p:nvSpPr>
          <p:cNvPr id="17" name="Rettangolo 16"/>
          <p:cNvSpPr/>
          <p:nvPr/>
        </p:nvSpPr>
        <p:spPr>
          <a:xfrm>
            <a:off x="5652120" y="260648"/>
            <a:ext cx="1440160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2195736" y="260648"/>
            <a:ext cx="1440160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691680" y="134076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Attività di valore per l’azienda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220072" y="134076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Attività di valore per l’azienda e per il cliente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452320" y="5229200"/>
            <a:ext cx="1584176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Conservazione fattura</a:t>
            </a:r>
            <a:endParaRPr lang="it-IT" dirty="0" smtClean="0">
              <a:solidFill>
                <a:schemeClr val="tx1"/>
              </a:solidFill>
            </a:endParaRPr>
          </a:p>
        </p:txBody>
      </p:sp>
      <p:cxnSp>
        <p:nvCxnSpPr>
          <p:cNvPr id="39" name="Connettore 2 38"/>
          <p:cNvCxnSpPr>
            <a:stCxn id="23" idx="2"/>
            <a:endCxn id="24" idx="0"/>
          </p:cNvCxnSpPr>
          <p:nvPr/>
        </p:nvCxnSpPr>
        <p:spPr>
          <a:xfrm rot="16200000" flipH="1">
            <a:off x="2483768" y="4545124"/>
            <a:ext cx="720080" cy="72008"/>
          </a:xfrm>
          <a:prstGeom prst="straightConnector1">
            <a:avLst/>
          </a:prstGeom>
          <a:ln w="34925" cmpd="sng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4067944" y="2924944"/>
            <a:ext cx="1656184" cy="936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Controllo coerenza con bolla</a:t>
            </a:r>
            <a:endParaRPr lang="it-IT" dirty="0" smtClean="0">
              <a:solidFill>
                <a:schemeClr val="tx1"/>
              </a:solidFill>
            </a:endParaRPr>
          </a:p>
        </p:txBody>
      </p:sp>
      <p:cxnSp>
        <p:nvCxnSpPr>
          <p:cNvPr id="47" name="Connettore 2 46"/>
          <p:cNvCxnSpPr>
            <a:stCxn id="24" idx="3"/>
            <a:endCxn id="41" idx="2"/>
          </p:cNvCxnSpPr>
          <p:nvPr/>
        </p:nvCxnSpPr>
        <p:spPr>
          <a:xfrm flipV="1">
            <a:off x="3707904" y="3861048"/>
            <a:ext cx="1188132" cy="154817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41" idx="2"/>
            <a:endCxn id="22" idx="0"/>
          </p:cNvCxnSpPr>
          <p:nvPr/>
        </p:nvCxnSpPr>
        <p:spPr>
          <a:xfrm rot="5400000">
            <a:off x="4013938" y="4707142"/>
            <a:ext cx="1728192" cy="360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5580112" y="4077072"/>
            <a:ext cx="1728192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Affrancamento e </a:t>
            </a:r>
            <a:r>
              <a:rPr lang="it-IT" dirty="0" err="1" smtClean="0">
                <a:solidFill>
                  <a:schemeClr val="tx1"/>
                </a:solidFill>
              </a:rPr>
              <a:t>imbustamento</a:t>
            </a:r>
            <a:endParaRPr lang="it-IT" dirty="0" smtClean="0">
              <a:solidFill>
                <a:schemeClr val="tx1"/>
              </a:solidFill>
            </a:endParaRPr>
          </a:p>
        </p:txBody>
      </p:sp>
      <p:cxnSp>
        <p:nvCxnSpPr>
          <p:cNvPr id="57" name="Connettore 2 56"/>
          <p:cNvCxnSpPr>
            <a:stCxn id="22" idx="0"/>
            <a:endCxn id="55" idx="2"/>
          </p:cNvCxnSpPr>
          <p:nvPr/>
        </p:nvCxnSpPr>
        <p:spPr>
          <a:xfrm rot="5400000" flipH="1" flipV="1">
            <a:off x="5328084" y="4473116"/>
            <a:ext cx="648072" cy="158417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55" idx="3"/>
            <a:endCxn id="25" idx="2"/>
          </p:cNvCxnSpPr>
          <p:nvPr/>
        </p:nvCxnSpPr>
        <p:spPr>
          <a:xfrm flipV="1">
            <a:off x="7308304" y="3717032"/>
            <a:ext cx="936104" cy="7920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55" idx="3"/>
            <a:endCxn id="26" idx="0"/>
          </p:cNvCxnSpPr>
          <p:nvPr/>
        </p:nvCxnSpPr>
        <p:spPr>
          <a:xfrm>
            <a:off x="7308304" y="4509120"/>
            <a:ext cx="936104" cy="72008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62</Words>
  <Application>Microsoft Office PowerPoint</Application>
  <PresentationFormat>Presentazione su schermo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Gianluca</dc:creator>
  <cp:lastModifiedBy>Gianluca</cp:lastModifiedBy>
  <cp:revision>92</cp:revision>
  <dcterms:created xsi:type="dcterms:W3CDTF">2010-12-26T10:01:34Z</dcterms:created>
  <dcterms:modified xsi:type="dcterms:W3CDTF">2011-01-14T10:28:48Z</dcterms:modified>
</cp:coreProperties>
</file>