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A3F3-7894-4782-BD63-AF0BC191CF62}" type="datetimeFigureOut">
              <a:rPr lang="it-IT" smtClean="0"/>
              <a:pPr/>
              <a:t>21/01/2011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F75D-F2AE-467A-A611-C8B21938152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79512" y="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GESTIONE CAMBIAMENTO</a:t>
            </a:r>
            <a:endParaRPr lang="it-IT" sz="20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79512" y="2924944"/>
            <a:ext cx="1584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Nessuna particolare </a:t>
            </a:r>
          </a:p>
          <a:p>
            <a:pPr algn="ctr"/>
            <a:r>
              <a:rPr lang="it-IT" sz="1400" b="1" dirty="0"/>
              <a:t>r</a:t>
            </a:r>
            <a:r>
              <a:rPr lang="it-IT" sz="1400" b="1" dirty="0" smtClean="0"/>
              <a:t>esistenza al cambiamento</a:t>
            </a:r>
          </a:p>
          <a:p>
            <a:pPr algn="ctr"/>
            <a:r>
              <a:rPr lang="it-IT" sz="1400" b="1" dirty="0"/>
              <a:t>g</a:t>
            </a:r>
            <a:r>
              <a:rPr lang="it-IT" sz="1400" b="1" dirty="0" smtClean="0"/>
              <a:t>razie  a</a:t>
            </a:r>
            <a:endParaRPr lang="it-IT" sz="1400" b="1" dirty="0"/>
          </a:p>
        </p:txBody>
      </p:sp>
      <p:sp>
        <p:nvSpPr>
          <p:cNvPr id="9" name="Freccia a destra 8"/>
          <p:cNvSpPr/>
          <p:nvPr/>
        </p:nvSpPr>
        <p:spPr>
          <a:xfrm>
            <a:off x="1691680" y="3212976"/>
            <a:ext cx="12961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9267642">
            <a:off x="1190639" y="1944663"/>
            <a:ext cx="184746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 rot="2530164">
            <a:off x="1237566" y="4569275"/>
            <a:ext cx="184746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3275856" y="90872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- Politica e cultura aziendali volte all’innovazione e alla sperimentazione di nuovi modelli organizzativi e tecnologici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203848" y="2708920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- Buone risorse tecnologiche di base . </a:t>
            </a:r>
            <a:r>
              <a:rPr lang="it-IT" dirty="0"/>
              <a:t>O</a:t>
            </a:r>
            <a:r>
              <a:rPr lang="it-IT" dirty="0" smtClean="0"/>
              <a:t>ttima collaborazione con il partner fornitore del già presente ERP in fase di implementazione del progetto.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203848" y="4581128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- Elevato </a:t>
            </a:r>
            <a:r>
              <a:rPr lang="it-IT" dirty="0" err="1" smtClean="0"/>
              <a:t>commitment</a:t>
            </a:r>
            <a:r>
              <a:rPr lang="it-IT" dirty="0" smtClean="0"/>
              <a:t> da parte di tutti gli attori del processo nonostante l’approccio top down nella fase di implementazione.</a:t>
            </a:r>
            <a:endParaRPr lang="it-IT" dirty="0"/>
          </a:p>
        </p:txBody>
      </p:sp>
      <p:sp>
        <p:nvSpPr>
          <p:cNvPr id="15" name="Parentesi graffa chiusa 14"/>
          <p:cNvSpPr/>
          <p:nvPr/>
        </p:nvSpPr>
        <p:spPr>
          <a:xfrm>
            <a:off x="6228184" y="836712"/>
            <a:ext cx="1152128" cy="5184576"/>
          </a:xfrm>
          <a:prstGeom prst="rightBrace">
            <a:avLst>
              <a:gd name="adj1" fmla="val 35161"/>
              <a:gd name="adj2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380312" y="2924944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tempi del CAMBIAMENTO e di PAY BACK ridotti</a:t>
            </a:r>
            <a:endParaRPr lang="it-IT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79512" y="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Sviluppi futuri</a:t>
            </a:r>
            <a:endParaRPr lang="it-IT" sz="2000" b="1" dirty="0"/>
          </a:p>
        </p:txBody>
      </p:sp>
      <p:sp>
        <p:nvSpPr>
          <p:cNvPr id="16" name="Rettangolo 15"/>
          <p:cNvSpPr/>
          <p:nvPr/>
        </p:nvSpPr>
        <p:spPr>
          <a:xfrm>
            <a:off x="539552" y="908720"/>
            <a:ext cx="3456384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683568" y="1052736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Integrare </a:t>
            </a:r>
            <a:r>
              <a:rPr lang="it-IT" sz="1400" b="1" dirty="0"/>
              <a:t>la fatturazione passiva</a:t>
            </a:r>
          </a:p>
          <a:p>
            <a:pPr algn="just"/>
            <a:r>
              <a:rPr lang="it-IT" sz="1400" b="1" dirty="0"/>
              <a:t>nei sistemi telematici già sviluppati per gestire il ciclo attivo</a:t>
            </a:r>
            <a:r>
              <a:rPr lang="it-IT" sz="1400" b="1" dirty="0" smtClean="0"/>
              <a:t>.</a:t>
            </a:r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  <a:p>
            <a:pPr algn="just"/>
            <a:endParaRPr lang="it-IT" sz="1400" dirty="0" smtClean="0"/>
          </a:p>
          <a:p>
            <a:pPr algn="just"/>
            <a:r>
              <a:rPr lang="it-IT" sz="1400" dirty="0" smtClean="0"/>
              <a:t>Costi  per la gestione dell’archivio e per la consultazione delle fatture azzerati.</a:t>
            </a:r>
            <a:endParaRPr lang="it-IT" sz="1400" dirty="0"/>
          </a:p>
        </p:txBody>
      </p:sp>
      <p:sp>
        <p:nvSpPr>
          <p:cNvPr id="20" name="Freccia in giù 19"/>
          <p:cNvSpPr/>
          <p:nvPr/>
        </p:nvSpPr>
        <p:spPr>
          <a:xfrm>
            <a:off x="2123728" y="184482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4788024" y="908720"/>
            <a:ext cx="3456384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4932040" y="980728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Unificare il ciclo di fatturazione con il ciclo bancario</a:t>
            </a:r>
            <a:r>
              <a:rPr lang="it-IT" sz="1400" dirty="0" smtClean="0"/>
              <a:t> permetterebbe:</a:t>
            </a:r>
          </a:p>
          <a:p>
            <a:pPr algn="just"/>
            <a:r>
              <a:rPr lang="it-IT" sz="1400" dirty="0" smtClean="0"/>
              <a:t>- anticipi delle fatture da parte di Unicredit</a:t>
            </a:r>
          </a:p>
          <a:p>
            <a:pPr algn="just"/>
            <a:r>
              <a:rPr lang="it-IT" sz="1400" dirty="0" smtClean="0"/>
              <a:t>- emissioni automatiche della </a:t>
            </a:r>
            <a:r>
              <a:rPr lang="it-IT" sz="1400" dirty="0" err="1" smtClean="0"/>
              <a:t>ri.ba.</a:t>
            </a:r>
            <a:r>
              <a:rPr lang="it-IT" sz="1400" dirty="0" smtClean="0"/>
              <a:t> Dopo un tasso di tempo prefissato</a:t>
            </a:r>
          </a:p>
          <a:p>
            <a:pPr algn="just"/>
            <a:r>
              <a:rPr lang="it-IT" sz="1400" dirty="0" smtClean="0"/>
              <a:t>- pagamento  automatico delle fatture passive,previa verifica del personale di </a:t>
            </a:r>
            <a:r>
              <a:rPr lang="it-IT" sz="1400" dirty="0" err="1" smtClean="0"/>
              <a:t>Renner</a:t>
            </a:r>
            <a:endParaRPr lang="it-IT" sz="1400" dirty="0"/>
          </a:p>
        </p:txBody>
      </p:sp>
      <p:sp>
        <p:nvSpPr>
          <p:cNvPr id="23" name="Rettangolo 22"/>
          <p:cNvSpPr/>
          <p:nvPr/>
        </p:nvSpPr>
        <p:spPr>
          <a:xfrm>
            <a:off x="539552" y="3717032"/>
            <a:ext cx="3456384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683568" y="3789040"/>
            <a:ext cx="31683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Informatizzare la gestione del magazzino</a:t>
            </a:r>
            <a:r>
              <a:rPr lang="it-IT" sz="1400" dirty="0" smtClean="0"/>
              <a:t>:</a:t>
            </a:r>
          </a:p>
          <a:p>
            <a:r>
              <a:rPr lang="it-IT" sz="1400" dirty="0"/>
              <a:t>a</a:t>
            </a:r>
            <a:r>
              <a:rPr lang="it-IT" sz="1400" dirty="0" smtClean="0"/>
              <a:t>ggiornamento automatico delle </a:t>
            </a:r>
            <a:r>
              <a:rPr lang="it-IT" sz="1400" dirty="0"/>
              <a:t>materie prime </a:t>
            </a:r>
            <a:r>
              <a:rPr lang="it-IT" sz="1400" dirty="0" smtClean="0"/>
              <a:t>(</a:t>
            </a:r>
            <a:r>
              <a:rPr lang="it-IT" sz="1400" dirty="0" err="1" smtClean="0"/>
              <a:t>barcode</a:t>
            </a:r>
            <a:r>
              <a:rPr lang="it-IT" sz="1400" dirty="0"/>
              <a:t>, </a:t>
            </a:r>
            <a:r>
              <a:rPr lang="it-IT" sz="1400" dirty="0" err="1"/>
              <a:t>qr-code</a:t>
            </a:r>
            <a:r>
              <a:rPr lang="it-IT" sz="1400" dirty="0"/>
              <a:t> o </a:t>
            </a:r>
            <a:r>
              <a:rPr lang="it-IT" sz="1400" dirty="0" err="1"/>
              <a:t>rd</a:t>
            </a:r>
            <a:r>
              <a:rPr lang="it-IT" sz="1400" dirty="0" smtClean="0"/>
              <a:t>) e dello stock o delle merci evase(cip </a:t>
            </a:r>
            <a:r>
              <a:rPr lang="it-IT" sz="1400" dirty="0" err="1" smtClean="0"/>
              <a:t>rfid</a:t>
            </a:r>
            <a:r>
              <a:rPr lang="it-IT" sz="1400" dirty="0" smtClean="0"/>
              <a:t>).</a:t>
            </a:r>
          </a:p>
          <a:p>
            <a:endParaRPr lang="it-IT" sz="1400" dirty="0"/>
          </a:p>
          <a:p>
            <a:r>
              <a:rPr lang="it-IT" sz="1400" dirty="0" smtClean="0"/>
              <a:t>Ciò comporterebbe un notevole risparmio di tempo nelle fasi di preparazione e controllo degli ordini</a:t>
            </a:r>
            <a:endParaRPr lang="it-IT" sz="1400" dirty="0"/>
          </a:p>
          <a:p>
            <a:pPr algn="just"/>
            <a:endParaRPr lang="it-IT" sz="1400" dirty="0" smtClean="0"/>
          </a:p>
          <a:p>
            <a:pPr algn="just"/>
            <a:endParaRPr lang="it-IT" sz="1400" dirty="0"/>
          </a:p>
        </p:txBody>
      </p:sp>
      <p:sp>
        <p:nvSpPr>
          <p:cNvPr id="25" name="Rettangolo 24"/>
          <p:cNvSpPr/>
          <p:nvPr/>
        </p:nvSpPr>
        <p:spPr>
          <a:xfrm>
            <a:off x="4788024" y="3717032"/>
            <a:ext cx="3456384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4932040" y="3789040"/>
            <a:ext cx="3168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b="1" dirty="0" smtClean="0"/>
              <a:t>Creazione portale web per la raccolta ordini.</a:t>
            </a:r>
          </a:p>
          <a:p>
            <a:pPr algn="just"/>
            <a:r>
              <a:rPr lang="it-IT" sz="1400" b="1" dirty="0" smtClean="0"/>
              <a:t>Implementazione di </a:t>
            </a:r>
            <a:r>
              <a:rPr lang="it-IT" sz="1400" b="1" dirty="0" err="1" smtClean="0"/>
              <a:t>Sharepoint</a:t>
            </a:r>
            <a:r>
              <a:rPr lang="it-IT" sz="1400" b="1" dirty="0" smtClean="0"/>
              <a:t> </a:t>
            </a:r>
            <a:r>
              <a:rPr lang="it-IT" sz="1400" dirty="0" smtClean="0"/>
              <a:t>software</a:t>
            </a:r>
            <a:r>
              <a:rPr lang="it-IT" sz="1400" dirty="0"/>
              <a:t>, integrato con l'ERP, permetterà di creare report</a:t>
            </a:r>
          </a:p>
          <a:p>
            <a:pPr algn="just"/>
            <a:r>
              <a:rPr lang="it-IT" sz="1400" dirty="0"/>
              <a:t>aziendali e avere un controllo maggiore della qualità dei processi, potendo</a:t>
            </a:r>
          </a:p>
          <a:p>
            <a:pPr algn="just"/>
            <a:r>
              <a:rPr lang="it-IT" sz="1400" dirty="0"/>
              <a:t>quindi individuare più facilmente eventuali criticità.</a:t>
            </a:r>
          </a:p>
          <a:p>
            <a:pPr algn="just"/>
            <a:endParaRPr lang="it-I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231</Words>
  <Application>Microsoft Office PowerPoint</Application>
  <PresentationFormat>Presentazione su schermo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Diapositiva 1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Giuseppe</dc:creator>
  <cp:lastModifiedBy>Giuseppe</cp:lastModifiedBy>
  <cp:revision>9</cp:revision>
  <dcterms:created xsi:type="dcterms:W3CDTF">2011-01-21T09:46:59Z</dcterms:created>
  <dcterms:modified xsi:type="dcterms:W3CDTF">2011-01-21T18:37:50Z</dcterms:modified>
</cp:coreProperties>
</file>