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38"/>
  </p:notesMasterIdLst>
  <p:sldIdLst>
    <p:sldId id="257" r:id="rId2"/>
    <p:sldId id="280" r:id="rId3"/>
    <p:sldId id="397" r:id="rId4"/>
    <p:sldId id="396" r:id="rId5"/>
    <p:sldId id="398" r:id="rId6"/>
    <p:sldId id="401" r:id="rId7"/>
    <p:sldId id="400" r:id="rId8"/>
    <p:sldId id="399" r:id="rId9"/>
    <p:sldId id="408" r:id="rId10"/>
    <p:sldId id="402" r:id="rId11"/>
    <p:sldId id="403" r:id="rId12"/>
    <p:sldId id="421" r:id="rId13"/>
    <p:sldId id="418" r:id="rId14"/>
    <p:sldId id="419" r:id="rId15"/>
    <p:sldId id="420" r:id="rId16"/>
    <p:sldId id="407" r:id="rId17"/>
    <p:sldId id="413" r:id="rId18"/>
    <p:sldId id="415" r:id="rId19"/>
    <p:sldId id="414" r:id="rId20"/>
    <p:sldId id="416" r:id="rId21"/>
    <p:sldId id="417" r:id="rId22"/>
    <p:sldId id="422" r:id="rId23"/>
    <p:sldId id="430" r:id="rId24"/>
    <p:sldId id="431" r:id="rId25"/>
    <p:sldId id="435" r:id="rId26"/>
    <p:sldId id="434" r:id="rId27"/>
    <p:sldId id="432" r:id="rId28"/>
    <p:sldId id="433" r:id="rId29"/>
    <p:sldId id="423" r:id="rId30"/>
    <p:sldId id="424" r:id="rId31"/>
    <p:sldId id="425" r:id="rId32"/>
    <p:sldId id="427" r:id="rId33"/>
    <p:sldId id="428" r:id="rId34"/>
    <p:sldId id="426" r:id="rId35"/>
    <p:sldId id="429" r:id="rId36"/>
    <p:sldId id="436"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88070" autoAdjust="0"/>
  </p:normalViewPr>
  <p:slideViewPr>
    <p:cSldViewPr>
      <p:cViewPr varScale="1">
        <p:scale>
          <a:sx n="100" d="100"/>
          <a:sy n="100" d="100"/>
        </p:scale>
        <p:origin x="-1932" y="-96"/>
      </p:cViewPr>
      <p:guideLst>
        <p:guide orient="horz" pos="2160"/>
        <p:guide pos="2880"/>
      </p:guideLst>
    </p:cSldViewPr>
  </p:slideViewPr>
  <p:outlineViewPr>
    <p:cViewPr>
      <p:scale>
        <a:sx n="33" d="100"/>
        <a:sy n="33" d="100"/>
      </p:scale>
      <p:origin x="84" y="885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dgm:spPr/>
      <dgm:t>
        <a:bodyPr/>
        <a:lstStyle/>
        <a:p>
          <a:r>
            <a:rPr lang="zh-CN" altLang="en-US" dirty="0" smtClean="0">
              <a:latin typeface="微软雅黑" panose="020B0503020204020204" pitchFamily="34" charset="-122"/>
              <a:ea typeface="微软雅黑" panose="020B0503020204020204" pitchFamily="34" charset="-122"/>
            </a:rPr>
            <a:t>自动化测试解决方案</a:t>
          </a:r>
          <a:endParaRPr lang="zh-CN" altLang="en-US"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dgm:spPr/>
      <dgm:t>
        <a:bodyPr/>
        <a:lstStyle/>
        <a:p>
          <a:r>
            <a:rPr lang="zh-CN" altLang="en-US" dirty="0" smtClean="0">
              <a:latin typeface="微软雅黑" panose="020B0503020204020204" pitchFamily="34" charset="-122"/>
              <a:ea typeface="微软雅黑" panose="020B0503020204020204" pitchFamily="34" charset="-122"/>
            </a:rPr>
            <a:t>项目实践</a:t>
          </a:r>
          <a:endParaRPr lang="zh-CN" altLang="en-US"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自动化测试现状及困境</a:t>
          </a:r>
          <a:endParaRPr lang="zh-CN" altLang="en-US" sz="2400" b="1"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dgm:spPr/>
      <dgm:t>
        <a:bodyPr/>
        <a:lstStyle/>
        <a:p>
          <a:r>
            <a:rPr lang="zh-CN" altLang="en-US" dirty="0" smtClean="0">
              <a:latin typeface="微软雅黑" panose="020B0503020204020204" pitchFamily="34" charset="-122"/>
              <a:ea typeface="微软雅黑" panose="020B0503020204020204" pitchFamily="34" charset="-122"/>
            </a:rPr>
            <a:t>工具开发</a:t>
          </a:r>
          <a:endParaRPr lang="zh-CN" altLang="en-US"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86E31DD8-7761-456E-ABEC-3A723C2C09FA}">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F331EC8A-ABEA-4C61-BE8C-A67830FE260A}" type="parTrans" cxnId="{5FB6BAEC-012B-4B6D-91E5-E12C30F5FADF}">
      <dgm:prSet/>
      <dgm:spPr/>
      <dgm:t>
        <a:bodyPr/>
        <a:lstStyle/>
        <a:p>
          <a:endParaRPr lang="zh-CN" altLang="en-US"/>
        </a:p>
      </dgm:t>
    </dgm:pt>
    <dgm:pt modelId="{FB1BA3CE-D30F-4BB7-BC60-028E173C7470}" type="sibTrans" cxnId="{5FB6BAEC-012B-4B6D-91E5-E12C30F5FADF}">
      <dgm:prSet/>
      <dgm:spPr/>
      <dgm:t>
        <a:bodyPr/>
        <a:lstStyle/>
        <a:p>
          <a:endParaRPr lang="zh-CN" altLang="en-US"/>
        </a:p>
      </dgm:t>
    </dgm:pt>
    <dgm:pt modelId="{D7C1CF3C-896A-42D6-9B4B-9CA5E84755F4}">
      <dgm:prSet phldrT="[文本]"/>
      <dgm:spPr/>
      <dgm:t>
        <a:bodyPr/>
        <a:lstStyle/>
        <a:p>
          <a:r>
            <a:rPr lang="zh-CN" altLang="en-US" smtClean="0">
              <a:latin typeface="微软雅黑" panose="020B0503020204020204" pitchFamily="34" charset="-122"/>
              <a:ea typeface="微软雅黑" panose="020B0503020204020204" pitchFamily="34" charset="-122"/>
            </a:rPr>
            <a:t>与 </a:t>
          </a:r>
          <a:r>
            <a:rPr lang="en-US" altLang="en-US" smtClean="0">
              <a:latin typeface="微软雅黑" panose="020B0503020204020204" pitchFamily="34" charset="-122"/>
              <a:ea typeface="微软雅黑" panose="020B0503020204020204" pitchFamily="34" charset="-122"/>
            </a:rPr>
            <a:t>TFS </a:t>
          </a:r>
          <a:r>
            <a:rPr lang="zh-CN" altLang="en-US" smtClean="0">
              <a:latin typeface="微软雅黑" panose="020B0503020204020204" pitchFamily="34" charset="-122"/>
              <a:ea typeface="微软雅黑" panose="020B0503020204020204" pitchFamily="34" charset="-122"/>
            </a:rPr>
            <a:t>集成</a:t>
          </a:r>
          <a:endParaRPr lang="zh-CN" altLang="en-US" dirty="0">
            <a:latin typeface="微软雅黑" panose="020B0503020204020204" pitchFamily="34" charset="-122"/>
            <a:ea typeface="微软雅黑" panose="020B0503020204020204" pitchFamily="34" charset="-122"/>
          </a:endParaRPr>
        </a:p>
      </dgm:t>
    </dgm:pt>
    <dgm:pt modelId="{15FA7789-7E5C-419F-B2BF-4B59D02CE782}" type="parTrans" cxnId="{DDC5AA3F-129D-421B-B91B-492951A6E3DF}">
      <dgm:prSet/>
      <dgm:spPr/>
      <dgm:t>
        <a:bodyPr/>
        <a:lstStyle/>
        <a:p>
          <a:endParaRPr lang="zh-CN" altLang="en-US"/>
        </a:p>
      </dgm:t>
    </dgm:pt>
    <dgm:pt modelId="{B5980342-05F6-4747-8345-9E9739F3FC6B}" type="sibTrans" cxnId="{DDC5AA3F-129D-421B-B91B-492951A6E3DF}">
      <dgm:prSet/>
      <dgm:spPr/>
      <dgm:t>
        <a:bodyPr/>
        <a:lstStyle/>
        <a:p>
          <a:endParaRPr lang="zh-CN" altLang="en-US"/>
        </a:p>
      </dgm:t>
    </dgm:pt>
    <dgm:pt modelId="{3C538A4B-BEED-4F25-A06D-51D484F292BB}">
      <dgm:prSet/>
      <dgm:spPr/>
      <dgm:t>
        <a:bodyPr/>
        <a:lstStyle/>
        <a:p>
          <a:r>
            <a:rPr lang="zh-CN" altLang="en-US"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C3F776ED-550D-4D01-AE90-61B408F9DF76}" type="parTrans" cxnId="{2E545B29-B37B-4554-8467-7F84B95310ED}">
      <dgm:prSet/>
      <dgm:spPr/>
      <dgm:t>
        <a:bodyPr/>
        <a:lstStyle/>
        <a:p>
          <a:endParaRPr lang="zh-CN" altLang="en-US"/>
        </a:p>
      </dgm:t>
    </dgm:pt>
    <dgm:pt modelId="{0860D164-61C2-406A-AB73-45CFCD971C65}" type="sibTrans" cxnId="{2E545B29-B37B-4554-8467-7F84B95310ED}">
      <dgm:prSet/>
      <dgm:spPr/>
      <dgm:t>
        <a:bodyPr/>
        <a:lstStyle/>
        <a:p>
          <a:endParaRPr lang="zh-CN" altLang="en-US"/>
        </a:p>
      </dgm:t>
    </dgm:pt>
    <dgm:pt modelId="{BBB1FEB8-23A0-485F-94E1-33000C0188DE}">
      <dgm:prSet/>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8AD0EE2B-5A7D-4903-8ADB-6EE82F82A98F}" type="parTrans" cxnId="{55A60DD9-0113-4F87-B0A1-03BA1D7F7052}">
      <dgm:prSet/>
      <dgm:spPr/>
      <dgm:t>
        <a:bodyPr/>
        <a:lstStyle/>
        <a:p>
          <a:endParaRPr lang="zh-CN" altLang="en-US"/>
        </a:p>
      </dgm:t>
    </dgm:pt>
    <dgm:pt modelId="{DE09A793-F660-487E-9A4D-0A2BAA15C716}" type="sibTrans" cxnId="{55A60DD9-0113-4F87-B0A1-03BA1D7F7052}">
      <dgm:prSet/>
      <dgm:spPr/>
      <dgm:t>
        <a:bodyPr/>
        <a:lstStyle/>
        <a:p>
          <a:endParaRPr lang="zh-CN" altLang="en-US"/>
        </a:p>
      </dgm:t>
    </dgm:pt>
    <dgm:pt modelId="{056E553F-88C7-4F03-B8E2-9E7B3B4D048A}">
      <dgm:prSet phldrT="[文本]"/>
      <dgm:spPr/>
      <dgm:t>
        <a:bodyPr/>
        <a:lstStyle/>
        <a:p>
          <a:r>
            <a:rPr lang="zh-CN" altLang="en-US" b="0" i="0" dirty="0" smtClean="0"/>
            <a:t>自动化测试在 </a:t>
          </a:r>
          <a:r>
            <a:rPr lang="en-US" b="0" i="0" dirty="0" smtClean="0"/>
            <a:t>DevOps </a:t>
          </a:r>
          <a:r>
            <a:rPr lang="zh-CN" altLang="en-US" b="0" i="0" dirty="0" smtClean="0"/>
            <a:t>中运用</a:t>
          </a:r>
          <a:endParaRPr lang="zh-CN" altLang="en-US" dirty="0">
            <a:latin typeface="微软雅黑" panose="020B0503020204020204" pitchFamily="34" charset="-122"/>
            <a:ea typeface="微软雅黑" panose="020B0503020204020204" pitchFamily="34" charset="-122"/>
          </a:endParaRPr>
        </a:p>
      </dgm:t>
    </dgm:pt>
    <dgm:pt modelId="{67E5338F-C00E-42E2-94D6-6D50EACC93FB}" type="parTrans" cxnId="{89215812-76E6-4DAC-9EF4-3878E0317627}">
      <dgm:prSet/>
      <dgm:spPr/>
      <dgm:t>
        <a:bodyPr/>
        <a:lstStyle/>
        <a:p>
          <a:endParaRPr lang="zh-CN" altLang="en-US"/>
        </a:p>
      </dgm:t>
    </dgm:pt>
    <dgm:pt modelId="{56CEAB0A-5EBB-429E-976E-A8414699CAAD}" type="sibTrans" cxnId="{89215812-76E6-4DAC-9EF4-3878E0317627}">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0646"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91D7C56F-DF76-438B-85A1-9A1E748DF2D1}" type="pres">
      <dgm:prSet presAssocID="{D7C1CF3C-896A-42D6-9B4B-9CA5E84755F4}" presName="parentLin" presStyleCnt="0"/>
      <dgm:spPr/>
    </dgm:pt>
    <dgm:pt modelId="{A0039D87-5C5A-45F8-83F6-5D62C01478A2}" type="pres">
      <dgm:prSet presAssocID="{D7C1CF3C-896A-42D6-9B4B-9CA5E84755F4}" presName="parentLeftMargin" presStyleLbl="node1" presStyleIdx="1" presStyleCnt="6"/>
      <dgm:spPr/>
      <dgm:t>
        <a:bodyPr/>
        <a:lstStyle/>
        <a:p>
          <a:endParaRPr lang="zh-CN" altLang="en-US"/>
        </a:p>
      </dgm:t>
    </dgm:pt>
    <dgm:pt modelId="{A2EA481D-9713-4B96-ABA5-C3958B058A7D}" type="pres">
      <dgm:prSet presAssocID="{D7C1CF3C-896A-42D6-9B4B-9CA5E84755F4}" presName="parentText" presStyleLbl="node1" presStyleIdx="2" presStyleCnt="6">
        <dgm:presLayoutVars>
          <dgm:chMax val="0"/>
          <dgm:bulletEnabled val="1"/>
        </dgm:presLayoutVars>
      </dgm:prSet>
      <dgm:spPr/>
      <dgm:t>
        <a:bodyPr/>
        <a:lstStyle/>
        <a:p>
          <a:endParaRPr lang="zh-CN" altLang="en-US"/>
        </a:p>
      </dgm:t>
    </dgm:pt>
    <dgm:pt modelId="{7E3ADBF2-8FF8-400C-ADF9-BCD466EC7184}" type="pres">
      <dgm:prSet presAssocID="{D7C1CF3C-896A-42D6-9B4B-9CA5E84755F4}" presName="negativeSpace" presStyleCnt="0"/>
      <dgm:spPr/>
    </dgm:pt>
    <dgm:pt modelId="{6BECAFF5-E9BE-4F2F-B54A-3D5500F9E939}" type="pres">
      <dgm:prSet presAssocID="{D7C1CF3C-896A-42D6-9B4B-9CA5E84755F4}" presName="childText" presStyleLbl="conFgAcc1" presStyleIdx="2" presStyleCnt="6">
        <dgm:presLayoutVars>
          <dgm:bulletEnabled val="1"/>
        </dgm:presLayoutVars>
      </dgm:prSet>
      <dgm:spPr/>
    </dgm:pt>
    <dgm:pt modelId="{068D30DE-1A0C-459E-9DB6-7EE215526267}" type="pres">
      <dgm:prSet presAssocID="{B5980342-05F6-4747-8345-9E9739F3FC6B}"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custLinFactNeighborX="283" custLinFactNeighborY="11202">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6458DD17-9642-421A-8D2D-2C5847D31A08}" type="pres">
      <dgm:prSet presAssocID="{056E553F-88C7-4F03-B8E2-9E7B3B4D048A}" presName="parentLin" presStyleCnt="0"/>
      <dgm:spPr/>
    </dgm:pt>
    <dgm:pt modelId="{ED6CA6E3-04D9-4FB9-9B8A-36F8B089B8EB}" type="pres">
      <dgm:prSet presAssocID="{056E553F-88C7-4F03-B8E2-9E7B3B4D048A}" presName="parentLeftMargin" presStyleLbl="node1" presStyleIdx="3" presStyleCnt="6"/>
      <dgm:spPr/>
      <dgm:t>
        <a:bodyPr/>
        <a:lstStyle/>
        <a:p>
          <a:endParaRPr lang="zh-CN" altLang="en-US"/>
        </a:p>
      </dgm:t>
    </dgm:pt>
    <dgm:pt modelId="{0ED5523F-6F48-444E-A27C-232EEC48E0E0}" type="pres">
      <dgm:prSet presAssocID="{056E553F-88C7-4F03-B8E2-9E7B3B4D048A}" presName="parentText" presStyleLbl="node1" presStyleIdx="4" presStyleCnt="6">
        <dgm:presLayoutVars>
          <dgm:chMax val="0"/>
          <dgm:bulletEnabled val="1"/>
        </dgm:presLayoutVars>
      </dgm:prSet>
      <dgm:spPr/>
      <dgm:t>
        <a:bodyPr/>
        <a:lstStyle/>
        <a:p>
          <a:endParaRPr lang="zh-CN" altLang="en-US"/>
        </a:p>
      </dgm:t>
    </dgm:pt>
    <dgm:pt modelId="{82D03334-675A-4770-BB41-151763107504}" type="pres">
      <dgm:prSet presAssocID="{056E553F-88C7-4F03-B8E2-9E7B3B4D048A}" presName="negativeSpace" presStyleCnt="0"/>
      <dgm:spPr/>
    </dgm:pt>
    <dgm:pt modelId="{34A46C42-209D-4ABE-9112-527E9F20F0C4}" type="pres">
      <dgm:prSet presAssocID="{056E553F-88C7-4F03-B8E2-9E7B3B4D048A}" presName="childText" presStyleLbl="conFgAcc1" presStyleIdx="4" presStyleCnt="6">
        <dgm:presLayoutVars>
          <dgm:bulletEnabled val="1"/>
        </dgm:presLayoutVars>
      </dgm:prSet>
      <dgm:spPr/>
    </dgm:pt>
    <dgm:pt modelId="{F4F45525-AC17-49A1-9668-13D99AE5F4B3}" type="pres">
      <dgm:prSet presAssocID="{56CEAB0A-5EBB-429E-976E-A8414699CAAD}"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C042343F-A95A-4E58-BA61-CEADF305F861}" type="presOf" srcId="{844900F1-4586-430F-927D-93BDD8D62E53}" destId="{0DCAEAE1-0294-4B97-B8CB-AC7C8915EAFB}" srcOrd="0" destOrd="0" presId="urn:microsoft.com/office/officeart/2005/8/layout/list1"/>
    <dgm:cxn modelId="{2A9BD291-8A7A-4A0E-A053-5639A1AB68CF}" type="presOf" srcId="{1177963A-7226-4F81-BCED-3C01771023DD}" destId="{CF9DAA0F-F305-48F5-A336-FC921A319EC4}" srcOrd="0" destOrd="0" presId="urn:microsoft.com/office/officeart/2005/8/layout/list1"/>
    <dgm:cxn modelId="{E99FCC69-6049-4BC9-AB09-9B13208EB115}" type="presOf" srcId="{056E553F-88C7-4F03-B8E2-9E7B3B4D048A}" destId="{ED6CA6E3-04D9-4FB9-9B8A-36F8B089B8EB}" srcOrd="0" destOrd="0" presId="urn:microsoft.com/office/officeart/2005/8/layout/list1"/>
    <dgm:cxn modelId="{13DD29AB-8977-4B38-A7B1-00C0F94AEB0F}" type="presOf" srcId="{456F6EE8-CAA4-4DD0-8D0A-3D6B80F80E4B}" destId="{3EC82740-746E-4D46-A485-1E4657468B33}" srcOrd="0" destOrd="0" presId="urn:microsoft.com/office/officeart/2005/8/layout/list1"/>
    <dgm:cxn modelId="{FF4EFF07-6E4A-4009-923D-7FAB98C2A5F5}" type="presOf" srcId="{D7C1CF3C-896A-42D6-9B4B-9CA5E84755F4}" destId="{A0039D87-5C5A-45F8-83F6-5D62C01478A2}" srcOrd="0" destOrd="0" presId="urn:microsoft.com/office/officeart/2005/8/layout/list1"/>
    <dgm:cxn modelId="{6CFA2163-1909-40E9-80AC-E80D77842298}" type="presOf" srcId="{B14F2FB8-B8A6-4F62-9E35-758EED957598}" destId="{AC3D40E7-90AF-4886-995D-C8943970159F}" srcOrd="1" destOrd="0" presId="urn:microsoft.com/office/officeart/2005/8/layout/list1"/>
    <dgm:cxn modelId="{077E3D54-5A01-4EB0-9915-E2B5558A61ED}" srcId="{2BD1E182-5AB6-4670-B729-D05B6ABC7A13}" destId="{C0379309-20D1-4978-87EC-84F7DC928E08}" srcOrd="0" destOrd="0" parTransId="{FB1480D3-7B31-40F3-9753-F759ECCA035C}" sibTransId="{4B387B85-BCE6-4761-A42A-717BDBC08774}"/>
    <dgm:cxn modelId="{465B1FAA-3EA1-4FA6-BE97-C6816C4849C7}" type="presOf" srcId="{C0379309-20D1-4978-87EC-84F7DC928E08}" destId="{B569C212-604F-49B6-89DE-07AFB1DA8917}" srcOrd="0" destOrd="0" presId="urn:microsoft.com/office/officeart/2005/8/layout/list1"/>
    <dgm:cxn modelId="{ACDA0BC9-5E67-4098-B6AA-DFD2D0852265}" srcId="{844900F1-4586-430F-927D-93BDD8D62E53}" destId="{BCF62B26-E825-4B65-AC5F-5F591D20B5F7}" srcOrd="1" destOrd="0" parTransId="{D42EA116-767F-4B38-8773-2CC4E020DD60}" sibTransId="{EA1BF760-0101-4D3F-9FD4-D30F121E225F}"/>
    <dgm:cxn modelId="{041F81FB-85A8-4263-8B62-517CF6E17AAE}" type="presOf" srcId="{C0379309-20D1-4978-87EC-84F7DC928E08}" destId="{81DCBC7C-4093-493E-BF7C-F8DD1FDF089F}" srcOrd="1" destOrd="0" presId="urn:microsoft.com/office/officeart/2005/8/layout/list1"/>
    <dgm:cxn modelId="{5FB6BAEC-012B-4B6D-91E5-E12C30F5FADF}" srcId="{1177963A-7226-4F81-BCED-3C01771023DD}" destId="{86E31DD8-7761-456E-ABEC-3A723C2C09FA}" srcOrd="0" destOrd="0" parTransId="{F331EC8A-ABEA-4C61-BE8C-A67830FE260A}" sibTransId="{FB1BA3CE-D30F-4BB7-BC60-028E173C7470}"/>
    <dgm:cxn modelId="{32509E66-F7E8-488C-B3C9-8F8378BD31E5}" type="presOf" srcId="{BCF62B26-E825-4B65-AC5F-5F591D20B5F7}" destId="{3EC82740-746E-4D46-A485-1E4657468B33}" srcOrd="0" destOrd="1" presId="urn:microsoft.com/office/officeart/2005/8/layout/list1"/>
    <dgm:cxn modelId="{135718BB-2862-4CAE-91C4-9424C9E62DFF}" type="presOf" srcId="{844900F1-4586-430F-927D-93BDD8D62E53}" destId="{D5C7B5B1-B4C8-48EF-8E16-A8135CFDC116}" srcOrd="1" destOrd="0" presId="urn:microsoft.com/office/officeart/2005/8/layout/list1"/>
    <dgm:cxn modelId="{55A60DD9-0113-4F87-B0A1-03BA1D7F7052}" srcId="{1177963A-7226-4F81-BCED-3C01771023DD}" destId="{BBB1FEB8-23A0-485F-94E1-33000C0188DE}" srcOrd="2" destOrd="0" parTransId="{8AD0EE2B-5A7D-4903-8ADB-6EE82F82A98F}" sibTransId="{DE09A793-F660-487E-9A4D-0A2BAA15C716}"/>
    <dgm:cxn modelId="{08C13E0A-6E93-454B-ACB0-311C9BE46960}" type="presOf" srcId="{86E31DD8-7761-456E-ABEC-3A723C2C09FA}" destId="{D3F0FD15-2EC1-45A0-90AD-28E75B5A6CBF}" srcOrd="0" destOrd="0" presId="urn:microsoft.com/office/officeart/2005/8/layout/list1"/>
    <dgm:cxn modelId="{72F92A61-2142-4D13-A943-12B8CE33E18A}" type="presOf" srcId="{D7C1CF3C-896A-42D6-9B4B-9CA5E84755F4}" destId="{A2EA481D-9713-4B96-ABA5-C3958B058A7D}" srcOrd="1"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C8B1EA88-2FA1-4DAA-BCE3-F1959FB672E0}" srcId="{2BD1E182-5AB6-4670-B729-D05B6ABC7A13}" destId="{844900F1-4586-430F-927D-93BDD8D62E53}" srcOrd="5" destOrd="0" parTransId="{820A41BB-5367-4A6B-9E80-F6CDBD7DCC30}" sibTransId="{04810B6C-E40D-441A-ABD6-A62142993ED9}"/>
    <dgm:cxn modelId="{73BBDCB7-1A03-4A55-8B6F-2B72AE409B9B}" type="presOf" srcId="{2BD1E182-5AB6-4670-B729-D05B6ABC7A13}" destId="{DEF5B68A-E822-4DBD-9262-CE82F5708CCC}" srcOrd="0" destOrd="0" presId="urn:microsoft.com/office/officeart/2005/8/layout/list1"/>
    <dgm:cxn modelId="{C63C79DC-D945-4A81-8374-0485604F3749}" type="presOf" srcId="{056E553F-88C7-4F03-B8E2-9E7B3B4D048A}" destId="{0ED5523F-6F48-444E-A27C-232EEC48E0E0}" srcOrd="1" destOrd="0" presId="urn:microsoft.com/office/officeart/2005/8/layout/list1"/>
    <dgm:cxn modelId="{DDC5AA3F-129D-421B-B91B-492951A6E3DF}" srcId="{2BD1E182-5AB6-4670-B729-D05B6ABC7A13}" destId="{D7C1CF3C-896A-42D6-9B4B-9CA5E84755F4}" srcOrd="2" destOrd="0" parTransId="{15FA7789-7E5C-419F-B2BF-4B59D02CE782}" sibTransId="{B5980342-05F6-4747-8345-9E9739F3FC6B}"/>
    <dgm:cxn modelId="{2E545B29-B37B-4554-8467-7F84B95310ED}" srcId="{1177963A-7226-4F81-BCED-3C01771023DD}" destId="{3C538A4B-BEED-4F25-A06D-51D484F292BB}" srcOrd="1" destOrd="0" parTransId="{C3F776ED-550D-4D01-AE90-61B408F9DF76}" sibTransId="{0860D164-61C2-406A-AB73-45CFCD971C65}"/>
    <dgm:cxn modelId="{4AF8A39D-5F3A-4D9E-9447-0E3F1BD84FDA}" srcId="{2BD1E182-5AB6-4670-B729-D05B6ABC7A13}" destId="{B14F2FB8-B8A6-4F62-9E35-758EED957598}" srcOrd="1" destOrd="0" parTransId="{A37B417A-76D2-456D-958D-8FB64F3EE053}" sibTransId="{ABC37E07-F192-4880-8060-6E2C5187F70C}"/>
    <dgm:cxn modelId="{89215812-76E6-4DAC-9EF4-3878E0317627}" srcId="{2BD1E182-5AB6-4670-B729-D05B6ABC7A13}" destId="{056E553F-88C7-4F03-B8E2-9E7B3B4D048A}" srcOrd="4" destOrd="0" parTransId="{67E5338F-C00E-42E2-94D6-6D50EACC93FB}" sibTransId="{56CEAB0A-5EBB-429E-976E-A8414699CAAD}"/>
    <dgm:cxn modelId="{E3C35B4E-3526-4DC1-A215-5B623FFEA2AD}" srcId="{844900F1-4586-430F-927D-93BDD8D62E53}" destId="{456F6EE8-CAA4-4DD0-8D0A-3D6B80F80E4B}" srcOrd="0" destOrd="0" parTransId="{CF43F1D3-7B0E-43CE-864D-8619FB9B54F1}" sibTransId="{168217E8-5579-423A-B01E-F5CC75B8B03D}"/>
    <dgm:cxn modelId="{842D55BF-1801-49FF-9DED-2FBEA3C10D2A}" type="presOf" srcId="{B14F2FB8-B8A6-4F62-9E35-758EED957598}" destId="{8B28284F-DEC0-4F2E-A7A1-50521DF5130A}" srcOrd="0" destOrd="0" presId="urn:microsoft.com/office/officeart/2005/8/layout/list1"/>
    <dgm:cxn modelId="{E86B8D23-02F2-46CD-8911-0EA7FC70DAFB}" type="presOf" srcId="{BBB1FEB8-23A0-485F-94E1-33000C0188DE}" destId="{D3F0FD15-2EC1-45A0-90AD-28E75B5A6CBF}" srcOrd="0" destOrd="2" presId="urn:microsoft.com/office/officeart/2005/8/layout/list1"/>
    <dgm:cxn modelId="{532ADA60-5ADE-48C1-9554-9AC0180F4696}" type="presOf" srcId="{3C538A4B-BEED-4F25-A06D-51D484F292BB}" destId="{D3F0FD15-2EC1-45A0-90AD-28E75B5A6CBF}" srcOrd="0" destOrd="1" presId="urn:microsoft.com/office/officeart/2005/8/layout/list1"/>
    <dgm:cxn modelId="{886244FC-9E65-4358-AB64-457D58367330}" type="presOf" srcId="{1177963A-7226-4F81-BCED-3C01771023DD}" destId="{05A82550-545C-4FC0-8EE2-C8A77E100EBE}" srcOrd="1" destOrd="0" presId="urn:microsoft.com/office/officeart/2005/8/layout/list1"/>
    <dgm:cxn modelId="{83CD0A1B-3222-441D-A120-F4DEA42BBB81}" type="presParOf" srcId="{DEF5B68A-E822-4DBD-9262-CE82F5708CCC}" destId="{3202F121-2F28-4449-BF77-35249C669A51}" srcOrd="0" destOrd="0" presId="urn:microsoft.com/office/officeart/2005/8/layout/list1"/>
    <dgm:cxn modelId="{FB10110B-7273-471F-8BDB-20F48F728715}" type="presParOf" srcId="{3202F121-2F28-4449-BF77-35249C669A51}" destId="{B569C212-604F-49B6-89DE-07AFB1DA8917}" srcOrd="0" destOrd="0" presId="urn:microsoft.com/office/officeart/2005/8/layout/list1"/>
    <dgm:cxn modelId="{6B4E9130-54F2-428B-A8B1-40D3A9E98019}" type="presParOf" srcId="{3202F121-2F28-4449-BF77-35249C669A51}" destId="{81DCBC7C-4093-493E-BF7C-F8DD1FDF089F}" srcOrd="1" destOrd="0" presId="urn:microsoft.com/office/officeart/2005/8/layout/list1"/>
    <dgm:cxn modelId="{54FD070E-9148-4BC3-8D6E-9B2E56D6F94E}" type="presParOf" srcId="{DEF5B68A-E822-4DBD-9262-CE82F5708CCC}" destId="{8426EAEA-0AF6-4301-8196-CBE248AA89E3}" srcOrd="1" destOrd="0" presId="urn:microsoft.com/office/officeart/2005/8/layout/list1"/>
    <dgm:cxn modelId="{86AB2C7B-C685-4787-841E-4EA606C337E3}" type="presParOf" srcId="{DEF5B68A-E822-4DBD-9262-CE82F5708CCC}" destId="{BF7AE658-A268-4642-A08F-092CFF64DA30}" srcOrd="2" destOrd="0" presId="urn:microsoft.com/office/officeart/2005/8/layout/list1"/>
    <dgm:cxn modelId="{001FBA9D-E302-49E1-8068-9101184237DC}" type="presParOf" srcId="{DEF5B68A-E822-4DBD-9262-CE82F5708CCC}" destId="{F16D93AF-BEA9-45A6-9D49-37BA73907827}" srcOrd="3" destOrd="0" presId="urn:microsoft.com/office/officeart/2005/8/layout/list1"/>
    <dgm:cxn modelId="{D12E3863-020C-4781-9A02-D4812825B980}" type="presParOf" srcId="{DEF5B68A-E822-4DBD-9262-CE82F5708CCC}" destId="{9CA77988-E309-4C6F-B0C9-91AAFA591BD2}" srcOrd="4" destOrd="0" presId="urn:microsoft.com/office/officeart/2005/8/layout/list1"/>
    <dgm:cxn modelId="{9A0C8AD1-C5EB-4BEE-ABA1-8249D5BAD215}" type="presParOf" srcId="{9CA77988-E309-4C6F-B0C9-91AAFA591BD2}" destId="{8B28284F-DEC0-4F2E-A7A1-50521DF5130A}" srcOrd="0" destOrd="0" presId="urn:microsoft.com/office/officeart/2005/8/layout/list1"/>
    <dgm:cxn modelId="{4277CC34-DAED-4909-B773-EDBD8581FFAB}" type="presParOf" srcId="{9CA77988-E309-4C6F-B0C9-91AAFA591BD2}" destId="{AC3D40E7-90AF-4886-995D-C8943970159F}" srcOrd="1" destOrd="0" presId="urn:microsoft.com/office/officeart/2005/8/layout/list1"/>
    <dgm:cxn modelId="{F30F11A5-71BD-48D8-B8E7-3D227D988E01}" type="presParOf" srcId="{DEF5B68A-E822-4DBD-9262-CE82F5708CCC}" destId="{54617C1D-1C29-4BF3-ACA0-3DB5291C889E}" srcOrd="5" destOrd="0" presId="urn:microsoft.com/office/officeart/2005/8/layout/list1"/>
    <dgm:cxn modelId="{4B1AB7CE-751A-4444-960B-273479ADF160}" type="presParOf" srcId="{DEF5B68A-E822-4DBD-9262-CE82F5708CCC}" destId="{F4464D87-FF02-41E2-A693-E25DEAD8C3B2}" srcOrd="6" destOrd="0" presId="urn:microsoft.com/office/officeart/2005/8/layout/list1"/>
    <dgm:cxn modelId="{B8E0E3E8-7F01-46E3-AF7E-7751E09CE7C5}" type="presParOf" srcId="{DEF5B68A-E822-4DBD-9262-CE82F5708CCC}" destId="{C1A97D7F-D066-4287-8C4B-03A5683C5E3B}" srcOrd="7" destOrd="0" presId="urn:microsoft.com/office/officeart/2005/8/layout/list1"/>
    <dgm:cxn modelId="{1D2CF7C7-E292-4CD1-9A9A-C12AAC1EA61C}" type="presParOf" srcId="{DEF5B68A-E822-4DBD-9262-CE82F5708CCC}" destId="{91D7C56F-DF76-438B-85A1-9A1E748DF2D1}" srcOrd="8" destOrd="0" presId="urn:microsoft.com/office/officeart/2005/8/layout/list1"/>
    <dgm:cxn modelId="{21AE054A-5675-4463-B926-087129737B2C}" type="presParOf" srcId="{91D7C56F-DF76-438B-85A1-9A1E748DF2D1}" destId="{A0039D87-5C5A-45F8-83F6-5D62C01478A2}" srcOrd="0" destOrd="0" presId="urn:microsoft.com/office/officeart/2005/8/layout/list1"/>
    <dgm:cxn modelId="{AAA396EA-2260-464B-A438-27AAA35BF129}" type="presParOf" srcId="{91D7C56F-DF76-438B-85A1-9A1E748DF2D1}" destId="{A2EA481D-9713-4B96-ABA5-C3958B058A7D}" srcOrd="1" destOrd="0" presId="urn:microsoft.com/office/officeart/2005/8/layout/list1"/>
    <dgm:cxn modelId="{ED52E840-D30A-418D-9C24-CA7C210B7F1B}" type="presParOf" srcId="{DEF5B68A-E822-4DBD-9262-CE82F5708CCC}" destId="{7E3ADBF2-8FF8-400C-ADF9-BCD466EC7184}" srcOrd="9" destOrd="0" presId="urn:microsoft.com/office/officeart/2005/8/layout/list1"/>
    <dgm:cxn modelId="{9703B74B-DF42-49DA-BA5A-954C88601C8C}" type="presParOf" srcId="{DEF5B68A-E822-4DBD-9262-CE82F5708CCC}" destId="{6BECAFF5-E9BE-4F2F-B54A-3D5500F9E939}" srcOrd="10" destOrd="0" presId="urn:microsoft.com/office/officeart/2005/8/layout/list1"/>
    <dgm:cxn modelId="{42E5F9E0-BDBB-45B6-B8E4-847E3EA0CD0F}" type="presParOf" srcId="{DEF5B68A-E822-4DBD-9262-CE82F5708CCC}" destId="{068D30DE-1A0C-459E-9DB6-7EE215526267}" srcOrd="11" destOrd="0" presId="urn:microsoft.com/office/officeart/2005/8/layout/list1"/>
    <dgm:cxn modelId="{DE78CDF0-966A-4940-AD75-BDB9905267D9}" type="presParOf" srcId="{DEF5B68A-E822-4DBD-9262-CE82F5708CCC}" destId="{13DC69DB-2645-4DAC-9E4F-D40B48D660B6}" srcOrd="12" destOrd="0" presId="urn:microsoft.com/office/officeart/2005/8/layout/list1"/>
    <dgm:cxn modelId="{21C930B6-25DD-4C67-8D1D-079B2FB228F2}" type="presParOf" srcId="{13DC69DB-2645-4DAC-9E4F-D40B48D660B6}" destId="{CF9DAA0F-F305-48F5-A336-FC921A319EC4}" srcOrd="0" destOrd="0" presId="urn:microsoft.com/office/officeart/2005/8/layout/list1"/>
    <dgm:cxn modelId="{72639EAD-9A1F-4842-B01A-843C2FA13AA2}" type="presParOf" srcId="{13DC69DB-2645-4DAC-9E4F-D40B48D660B6}" destId="{05A82550-545C-4FC0-8EE2-C8A77E100EBE}" srcOrd="1" destOrd="0" presId="urn:microsoft.com/office/officeart/2005/8/layout/list1"/>
    <dgm:cxn modelId="{13FC2EC5-D385-4060-9062-2486DD527313}" type="presParOf" srcId="{DEF5B68A-E822-4DBD-9262-CE82F5708CCC}" destId="{A64C1D9C-6A6B-4E7F-90C3-F7059109FD4F}" srcOrd="13" destOrd="0" presId="urn:microsoft.com/office/officeart/2005/8/layout/list1"/>
    <dgm:cxn modelId="{99BC38BA-9600-4296-97BA-B165EC19C10A}" type="presParOf" srcId="{DEF5B68A-E822-4DBD-9262-CE82F5708CCC}" destId="{D3F0FD15-2EC1-45A0-90AD-28E75B5A6CBF}" srcOrd="14" destOrd="0" presId="urn:microsoft.com/office/officeart/2005/8/layout/list1"/>
    <dgm:cxn modelId="{D6F9B786-017E-4CCE-B6F5-0473BBBFA7C0}" type="presParOf" srcId="{DEF5B68A-E822-4DBD-9262-CE82F5708CCC}" destId="{798158E1-597C-4D36-B13A-6CE6AAD0860A}" srcOrd="15" destOrd="0" presId="urn:microsoft.com/office/officeart/2005/8/layout/list1"/>
    <dgm:cxn modelId="{AD53CF1D-D124-492A-8D3B-CE08942E5B8E}" type="presParOf" srcId="{DEF5B68A-E822-4DBD-9262-CE82F5708CCC}" destId="{6458DD17-9642-421A-8D2D-2C5847D31A08}" srcOrd="16" destOrd="0" presId="urn:microsoft.com/office/officeart/2005/8/layout/list1"/>
    <dgm:cxn modelId="{602E8B74-35A8-4831-9221-243F9F36A35D}" type="presParOf" srcId="{6458DD17-9642-421A-8D2D-2C5847D31A08}" destId="{ED6CA6E3-04D9-4FB9-9B8A-36F8B089B8EB}" srcOrd="0" destOrd="0" presId="urn:microsoft.com/office/officeart/2005/8/layout/list1"/>
    <dgm:cxn modelId="{B5EA7922-B062-426C-8C55-299CB324F856}" type="presParOf" srcId="{6458DD17-9642-421A-8D2D-2C5847D31A08}" destId="{0ED5523F-6F48-444E-A27C-232EEC48E0E0}" srcOrd="1" destOrd="0" presId="urn:microsoft.com/office/officeart/2005/8/layout/list1"/>
    <dgm:cxn modelId="{A1863A12-9A43-43FC-A822-785652F0034B}" type="presParOf" srcId="{DEF5B68A-E822-4DBD-9262-CE82F5708CCC}" destId="{82D03334-675A-4770-BB41-151763107504}" srcOrd="17" destOrd="0" presId="urn:microsoft.com/office/officeart/2005/8/layout/list1"/>
    <dgm:cxn modelId="{2220D0E7-FB04-45E7-BD33-5950759E0291}" type="presParOf" srcId="{DEF5B68A-E822-4DBD-9262-CE82F5708CCC}" destId="{34A46C42-209D-4ABE-9112-527E9F20F0C4}" srcOrd="18" destOrd="0" presId="urn:microsoft.com/office/officeart/2005/8/layout/list1"/>
    <dgm:cxn modelId="{72BC32F3-DC61-4073-93FC-CCF3084E4CEE}" type="presParOf" srcId="{DEF5B68A-E822-4DBD-9262-CE82F5708CCC}" destId="{F4F45525-AC17-49A1-9668-13D99AE5F4B3}" srcOrd="19" destOrd="0" presId="urn:microsoft.com/office/officeart/2005/8/layout/list1"/>
    <dgm:cxn modelId="{1DCC63D6-EE6A-469F-819C-20CE6BF42A97}" type="presParOf" srcId="{DEF5B68A-E822-4DBD-9262-CE82F5708CCC}" destId="{1336F71C-23BF-4EFE-BE52-7A76BE4B0070}" srcOrd="20" destOrd="0" presId="urn:microsoft.com/office/officeart/2005/8/layout/list1"/>
    <dgm:cxn modelId="{5EE94289-FCDF-4A16-8903-F21B4D67CA2D}" type="presParOf" srcId="{1336F71C-23BF-4EFE-BE52-7A76BE4B0070}" destId="{0DCAEAE1-0294-4B97-B8CB-AC7C8915EAFB}" srcOrd="0" destOrd="0" presId="urn:microsoft.com/office/officeart/2005/8/layout/list1"/>
    <dgm:cxn modelId="{2907E2D4-C05D-4D0E-A12A-A901218FAC0A}" type="presParOf" srcId="{1336F71C-23BF-4EFE-BE52-7A76BE4B0070}" destId="{D5C7B5B1-B4C8-48EF-8E16-A8135CFDC116}" srcOrd="1" destOrd="0" presId="urn:microsoft.com/office/officeart/2005/8/layout/list1"/>
    <dgm:cxn modelId="{5E7D62D5-F122-4EDE-969E-F2FA4A9581AE}" type="presParOf" srcId="{DEF5B68A-E822-4DBD-9262-CE82F5708CCC}" destId="{FAE7F685-57E3-40F4-B794-DB938B0E8CAF}" srcOrd="21" destOrd="0" presId="urn:microsoft.com/office/officeart/2005/8/layout/list1"/>
    <dgm:cxn modelId="{A65F8DA4-A43B-4222-B857-2A3E4D2E6F6A}"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自动化测试解决方案</a:t>
          </a:r>
          <a:endParaRPr lang="zh-CN" altLang="en-US" sz="2400" b="1"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dgm:spPr/>
      <dgm:t>
        <a:bodyPr/>
        <a:lstStyle/>
        <a:p>
          <a:r>
            <a:rPr lang="zh-CN" altLang="en-US" dirty="0" smtClean="0">
              <a:latin typeface="微软雅黑" panose="020B0503020204020204" pitchFamily="34" charset="-122"/>
              <a:ea typeface="微软雅黑" panose="020B0503020204020204" pitchFamily="34" charset="-122"/>
            </a:rPr>
            <a:t>项目实践</a:t>
          </a:r>
          <a:endParaRPr lang="zh-CN" altLang="en-US"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自动化测试现状及困境</a:t>
          </a:r>
          <a:endParaRPr lang="zh-CN" altLang="en-US" sz="1600" b="0"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dgm:spPr/>
      <dgm:t>
        <a:bodyPr/>
        <a:lstStyle/>
        <a:p>
          <a:r>
            <a:rPr lang="zh-CN" altLang="en-US" dirty="0" smtClean="0">
              <a:latin typeface="微软雅黑" panose="020B0503020204020204" pitchFamily="34" charset="-122"/>
              <a:ea typeface="微软雅黑" panose="020B0503020204020204" pitchFamily="34" charset="-122"/>
            </a:rPr>
            <a:t>工具开发</a:t>
          </a:r>
          <a:endParaRPr lang="zh-CN" altLang="en-US"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3AFF821C-65AA-4FD6-89C8-0F108CA59411}">
      <dgm:prSet phldrT="[文本]"/>
      <dgm:spPr/>
      <dgm:t>
        <a:bodyPr/>
        <a:lstStyle/>
        <a:p>
          <a:r>
            <a:rPr lang="zh-CN" altLang="en-US" dirty="0"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733BD45E-0A80-49DD-BFB4-15D9C34104C1}" type="parTrans" cxnId="{E0E44FEB-FB90-4DD4-AEAB-82E926191562}">
      <dgm:prSet/>
      <dgm:spPr/>
      <dgm:t>
        <a:bodyPr/>
        <a:lstStyle/>
        <a:p>
          <a:endParaRPr lang="zh-CN" altLang="en-US"/>
        </a:p>
      </dgm:t>
    </dgm:pt>
    <dgm:pt modelId="{319D1C57-C563-4E5E-9347-4349537B2B07}" type="sibTrans" cxnId="{E0E44FEB-FB90-4DD4-AEAB-82E926191562}">
      <dgm:prSet/>
      <dgm:spPr/>
      <dgm:t>
        <a:bodyPr/>
        <a:lstStyle/>
        <a:p>
          <a:endParaRPr lang="zh-CN" altLang="en-US"/>
        </a:p>
      </dgm:t>
    </dgm:pt>
    <dgm:pt modelId="{17CEEC64-12E9-4F66-9227-D10F8BB7CFFF}">
      <dgm:prSet phldrT="[文本]"/>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FFB3F2A4-4415-4F76-A1ED-BF5594B779A5}" type="parTrans" cxnId="{C4FFDCF0-0595-4042-85DE-CE793739F1A4}">
      <dgm:prSet/>
      <dgm:spPr/>
      <dgm:t>
        <a:bodyPr/>
        <a:lstStyle/>
        <a:p>
          <a:endParaRPr lang="zh-CN" altLang="en-US"/>
        </a:p>
      </dgm:t>
    </dgm:pt>
    <dgm:pt modelId="{949D64B7-A5EB-47BE-9451-19C196A123E4}" type="sibTrans" cxnId="{C4FFDCF0-0595-4042-85DE-CE793739F1A4}">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E3A20BA6-9A55-46A8-A0CD-92A596A99320}">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00701E79-C61F-4B15-9B54-D3EA7B2F30CB}" type="parTrans" cxnId="{B55AF226-5DED-4E3C-8EB9-4DD3FCEE07ED}">
      <dgm:prSet/>
      <dgm:spPr/>
      <dgm:t>
        <a:bodyPr/>
        <a:lstStyle/>
        <a:p>
          <a:endParaRPr lang="zh-CN" altLang="en-US"/>
        </a:p>
      </dgm:t>
    </dgm:pt>
    <dgm:pt modelId="{1A7B6E39-4E66-4CF8-9A4A-CAD5B2AFB196}" type="sibTrans" cxnId="{B55AF226-5DED-4E3C-8EB9-4DD3FCEE07ED}">
      <dgm:prSet/>
      <dgm:spPr/>
      <dgm:t>
        <a:bodyPr/>
        <a:lstStyle/>
        <a:p>
          <a:endParaRPr lang="zh-CN" altLang="en-US"/>
        </a:p>
      </dgm:t>
    </dgm:pt>
    <dgm:pt modelId="{5BB027D8-3C18-44C4-9D02-F8A92279C18E}">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与 </a:t>
          </a:r>
          <a:r>
            <a:rPr lang="en-US" altLang="en-US" sz="1600" dirty="0" smtClean="0">
              <a:latin typeface="微软雅黑" panose="020B0503020204020204" pitchFamily="34" charset="-122"/>
              <a:ea typeface="微软雅黑" panose="020B0503020204020204" pitchFamily="34" charset="-122"/>
            </a:rPr>
            <a:t>TFS </a:t>
          </a:r>
          <a:r>
            <a:rPr lang="zh-CN" altLang="en-US" sz="1600" dirty="0" smtClean="0">
              <a:latin typeface="微软雅黑" panose="020B0503020204020204" pitchFamily="34" charset="-122"/>
              <a:ea typeface="微软雅黑" panose="020B0503020204020204" pitchFamily="34" charset="-122"/>
            </a:rPr>
            <a:t>集成</a:t>
          </a:r>
          <a:endParaRPr lang="zh-CN" altLang="en-US" sz="1600" b="1" dirty="0">
            <a:latin typeface="微软雅黑" panose="020B0503020204020204" pitchFamily="34" charset="-122"/>
            <a:ea typeface="微软雅黑" panose="020B0503020204020204" pitchFamily="34" charset="-122"/>
          </a:endParaRPr>
        </a:p>
      </dgm:t>
    </dgm:pt>
    <dgm:pt modelId="{DD10DE5C-8E00-4E88-B6F0-2961DA634F40}" type="parTrans" cxnId="{14766F98-93AD-4E6E-9C85-9C558F690426}">
      <dgm:prSet/>
      <dgm:spPr/>
      <dgm:t>
        <a:bodyPr/>
        <a:lstStyle/>
        <a:p>
          <a:endParaRPr lang="zh-CN" altLang="en-US"/>
        </a:p>
      </dgm:t>
    </dgm:pt>
    <dgm:pt modelId="{6A5E642C-03CF-47AF-9909-1F0F822349C3}" type="sibTrans" cxnId="{14766F98-93AD-4E6E-9C85-9C558F690426}">
      <dgm:prSet/>
      <dgm:spPr/>
      <dgm:t>
        <a:bodyPr/>
        <a:lstStyle/>
        <a:p>
          <a:endParaRPr lang="zh-CN" altLang="en-US"/>
        </a:p>
      </dgm:t>
    </dgm:pt>
    <dgm:pt modelId="{C2736836-4C50-4B36-AFB8-86F31903C8CA}">
      <dgm:prSet phldrT="[文本]"/>
      <dgm:spPr/>
      <dgm:t>
        <a:bodyPr/>
        <a:lstStyle/>
        <a:p>
          <a:r>
            <a:rPr lang="zh-CN" altLang="en-US" b="0" i="0" dirty="0" smtClean="0"/>
            <a:t>自动化测试在 </a:t>
          </a:r>
          <a:r>
            <a:rPr lang="en-US" b="0" i="0" dirty="0" smtClean="0"/>
            <a:t>DevOps </a:t>
          </a:r>
          <a:r>
            <a:rPr lang="zh-CN" altLang="en-US" b="0" i="0" dirty="0" smtClean="0"/>
            <a:t>中运用</a:t>
          </a:r>
          <a:endParaRPr lang="zh-CN" altLang="en-US" dirty="0">
            <a:latin typeface="微软雅黑" panose="020B0503020204020204" pitchFamily="34" charset="-122"/>
            <a:ea typeface="微软雅黑" panose="020B0503020204020204" pitchFamily="34" charset="-122"/>
          </a:endParaRPr>
        </a:p>
      </dgm:t>
    </dgm:pt>
    <dgm:pt modelId="{C5C2CAC1-75DC-4B2C-B6AD-4B78C56955E5}" type="parTrans" cxnId="{7B49A03D-2D29-4DE6-80DB-C978A3E28AEB}">
      <dgm:prSet/>
      <dgm:spPr/>
      <dgm:t>
        <a:bodyPr/>
        <a:lstStyle/>
        <a:p>
          <a:endParaRPr lang="zh-CN" altLang="en-US"/>
        </a:p>
      </dgm:t>
    </dgm:pt>
    <dgm:pt modelId="{D790933A-F3EE-4086-BE66-2EBCD1E0471E}" type="sibTrans" cxnId="{7B49A03D-2D29-4DE6-80DB-C978A3E28AEB}">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1281"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C1BE0C8A-557D-46BA-BC01-9D173EF5E58D}" type="pres">
      <dgm:prSet presAssocID="{5BB027D8-3C18-44C4-9D02-F8A92279C18E}" presName="parentLin" presStyleCnt="0"/>
      <dgm:spPr/>
    </dgm:pt>
    <dgm:pt modelId="{9517A191-65F1-4CB5-9D25-4290200028D9}" type="pres">
      <dgm:prSet presAssocID="{5BB027D8-3C18-44C4-9D02-F8A92279C18E}" presName="parentLeftMargin" presStyleLbl="node1" presStyleIdx="1" presStyleCnt="6"/>
      <dgm:spPr/>
      <dgm:t>
        <a:bodyPr/>
        <a:lstStyle/>
        <a:p>
          <a:endParaRPr lang="zh-CN" altLang="en-US"/>
        </a:p>
      </dgm:t>
    </dgm:pt>
    <dgm:pt modelId="{C1518EE7-18A3-4FDB-8A2F-12750585510B}" type="pres">
      <dgm:prSet presAssocID="{5BB027D8-3C18-44C4-9D02-F8A92279C18E}" presName="parentText" presStyleLbl="node1" presStyleIdx="2" presStyleCnt="6">
        <dgm:presLayoutVars>
          <dgm:chMax val="0"/>
          <dgm:bulletEnabled val="1"/>
        </dgm:presLayoutVars>
      </dgm:prSet>
      <dgm:spPr/>
      <dgm:t>
        <a:bodyPr/>
        <a:lstStyle/>
        <a:p>
          <a:endParaRPr lang="zh-CN" altLang="en-US"/>
        </a:p>
      </dgm:t>
    </dgm:pt>
    <dgm:pt modelId="{ED2DFE6C-5B52-4852-8521-05739EE3877C}" type="pres">
      <dgm:prSet presAssocID="{5BB027D8-3C18-44C4-9D02-F8A92279C18E}" presName="negativeSpace" presStyleCnt="0"/>
      <dgm:spPr/>
    </dgm:pt>
    <dgm:pt modelId="{A156DB5E-0D6C-4D24-949C-A7684DDBD623}" type="pres">
      <dgm:prSet presAssocID="{5BB027D8-3C18-44C4-9D02-F8A92279C18E}" presName="childText" presStyleLbl="conFgAcc1" presStyleIdx="2" presStyleCnt="6">
        <dgm:presLayoutVars>
          <dgm:bulletEnabled val="1"/>
        </dgm:presLayoutVars>
      </dgm:prSet>
      <dgm:spPr/>
    </dgm:pt>
    <dgm:pt modelId="{7EA1CB21-2650-450D-AB33-1BD7D775C0FE}" type="pres">
      <dgm:prSet presAssocID="{6A5E642C-03CF-47AF-9909-1F0F822349C3}"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59FCA24F-DA58-4718-8C49-F47B3FB08E0D}" type="pres">
      <dgm:prSet presAssocID="{C2736836-4C50-4B36-AFB8-86F31903C8CA}" presName="parentLin" presStyleCnt="0"/>
      <dgm:spPr/>
    </dgm:pt>
    <dgm:pt modelId="{D58097C1-E825-468A-9388-1DAEBF63E01E}" type="pres">
      <dgm:prSet presAssocID="{C2736836-4C50-4B36-AFB8-86F31903C8CA}" presName="parentLeftMargin" presStyleLbl="node1" presStyleIdx="3" presStyleCnt="6"/>
      <dgm:spPr/>
      <dgm:t>
        <a:bodyPr/>
        <a:lstStyle/>
        <a:p>
          <a:endParaRPr lang="zh-CN" altLang="en-US"/>
        </a:p>
      </dgm:t>
    </dgm:pt>
    <dgm:pt modelId="{FBF73D7A-472D-4055-BB1F-EED53426E55E}" type="pres">
      <dgm:prSet presAssocID="{C2736836-4C50-4B36-AFB8-86F31903C8CA}" presName="parentText" presStyleLbl="node1" presStyleIdx="4" presStyleCnt="6">
        <dgm:presLayoutVars>
          <dgm:chMax val="0"/>
          <dgm:bulletEnabled val="1"/>
        </dgm:presLayoutVars>
      </dgm:prSet>
      <dgm:spPr/>
      <dgm:t>
        <a:bodyPr/>
        <a:lstStyle/>
        <a:p>
          <a:endParaRPr lang="zh-CN" altLang="en-US"/>
        </a:p>
      </dgm:t>
    </dgm:pt>
    <dgm:pt modelId="{7A879703-015B-48C1-B0D7-8BAF1B565B2A}" type="pres">
      <dgm:prSet presAssocID="{C2736836-4C50-4B36-AFB8-86F31903C8CA}" presName="negativeSpace" presStyleCnt="0"/>
      <dgm:spPr/>
    </dgm:pt>
    <dgm:pt modelId="{F221E3DC-8E3F-411C-B3D5-3118DFBC803A}" type="pres">
      <dgm:prSet presAssocID="{C2736836-4C50-4B36-AFB8-86F31903C8CA}" presName="childText" presStyleLbl="conFgAcc1" presStyleIdx="4" presStyleCnt="6">
        <dgm:presLayoutVars>
          <dgm:bulletEnabled val="1"/>
        </dgm:presLayoutVars>
      </dgm:prSet>
      <dgm:spPr/>
    </dgm:pt>
    <dgm:pt modelId="{F75AFCF7-65FE-4F71-B562-F6F37669546E}" type="pres">
      <dgm:prSet presAssocID="{D790933A-F3EE-4086-BE66-2EBCD1E0471E}"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87B26D10-2551-464A-8FFB-790F38E7CB43}" type="presOf" srcId="{2BD1E182-5AB6-4670-B729-D05B6ABC7A13}" destId="{DEF5B68A-E822-4DBD-9262-CE82F5708CCC}" srcOrd="0" destOrd="0" presId="urn:microsoft.com/office/officeart/2005/8/layout/list1"/>
    <dgm:cxn modelId="{4A237180-EBBD-4E09-98C4-0CEED54A4233}" type="presOf" srcId="{E3A20BA6-9A55-46A8-A0CD-92A596A99320}" destId="{D3F0FD15-2EC1-45A0-90AD-28E75B5A6CBF}" srcOrd="0" destOrd="0" presId="urn:microsoft.com/office/officeart/2005/8/layout/list1"/>
    <dgm:cxn modelId="{077E3D54-5A01-4EB0-9915-E2B5558A61ED}" srcId="{2BD1E182-5AB6-4670-B729-D05B6ABC7A13}" destId="{C0379309-20D1-4978-87EC-84F7DC928E08}" srcOrd="0" destOrd="0" parTransId="{FB1480D3-7B31-40F3-9753-F759ECCA035C}" sibTransId="{4B387B85-BCE6-4761-A42A-717BDBC08774}"/>
    <dgm:cxn modelId="{2F30906E-8212-41FE-8D84-405EF481237F}" type="presOf" srcId="{844900F1-4586-430F-927D-93BDD8D62E53}" destId="{D5C7B5B1-B4C8-48EF-8E16-A8135CFDC116}" srcOrd="1" destOrd="0" presId="urn:microsoft.com/office/officeart/2005/8/layout/list1"/>
    <dgm:cxn modelId="{AB1A681E-E28B-4C31-B142-5A1DBFB53268}" type="presOf" srcId="{17CEEC64-12E9-4F66-9227-D10F8BB7CFFF}" destId="{D3F0FD15-2EC1-45A0-90AD-28E75B5A6CBF}" srcOrd="0" destOrd="2" presId="urn:microsoft.com/office/officeart/2005/8/layout/list1"/>
    <dgm:cxn modelId="{ACDA0BC9-5E67-4098-B6AA-DFD2D0852265}" srcId="{844900F1-4586-430F-927D-93BDD8D62E53}" destId="{BCF62B26-E825-4B65-AC5F-5F591D20B5F7}" srcOrd="1" destOrd="0" parTransId="{D42EA116-767F-4B38-8773-2CC4E020DD60}" sibTransId="{EA1BF760-0101-4D3F-9FD4-D30F121E225F}"/>
    <dgm:cxn modelId="{E4B300AE-5EC4-408D-BB42-A4B0E960EFB9}" type="presOf" srcId="{844900F1-4586-430F-927D-93BDD8D62E53}" destId="{0DCAEAE1-0294-4B97-B8CB-AC7C8915EAFB}" srcOrd="0" destOrd="0" presId="urn:microsoft.com/office/officeart/2005/8/layout/list1"/>
    <dgm:cxn modelId="{6F378F76-F50A-46FA-8DB5-BE97BCD84D46}" type="presOf" srcId="{1177963A-7226-4F81-BCED-3C01771023DD}" destId="{05A82550-545C-4FC0-8EE2-C8A77E100EBE}" srcOrd="1" destOrd="0" presId="urn:microsoft.com/office/officeart/2005/8/layout/list1"/>
    <dgm:cxn modelId="{76472B84-C833-438B-9CD0-09D899749921}" type="presOf" srcId="{456F6EE8-CAA4-4DD0-8D0A-3D6B80F80E4B}" destId="{3EC82740-746E-4D46-A485-1E4657468B33}" srcOrd="0" destOrd="0" presId="urn:microsoft.com/office/officeart/2005/8/layout/list1"/>
    <dgm:cxn modelId="{7B49A03D-2D29-4DE6-80DB-C978A3E28AEB}" srcId="{2BD1E182-5AB6-4670-B729-D05B6ABC7A13}" destId="{C2736836-4C50-4B36-AFB8-86F31903C8CA}" srcOrd="4" destOrd="0" parTransId="{C5C2CAC1-75DC-4B2C-B6AD-4B78C56955E5}" sibTransId="{D790933A-F3EE-4086-BE66-2EBCD1E0471E}"/>
    <dgm:cxn modelId="{56FC6BBE-0F8B-4248-8342-DC9A97750BE9}" type="presOf" srcId="{5BB027D8-3C18-44C4-9D02-F8A92279C18E}" destId="{C1518EE7-18A3-4FDB-8A2F-12750585510B}" srcOrd="1" destOrd="0" presId="urn:microsoft.com/office/officeart/2005/8/layout/list1"/>
    <dgm:cxn modelId="{308F04C4-5795-48F8-A0E3-62CF6F18242C}" type="presOf" srcId="{3AFF821C-65AA-4FD6-89C8-0F108CA59411}" destId="{D3F0FD15-2EC1-45A0-90AD-28E75B5A6CBF}" srcOrd="0" destOrd="1" presId="urn:microsoft.com/office/officeart/2005/8/layout/list1"/>
    <dgm:cxn modelId="{8F941E56-27AE-4F5A-92F2-2866924F0A7E}" type="presOf" srcId="{5BB027D8-3C18-44C4-9D02-F8A92279C18E}" destId="{9517A191-65F1-4CB5-9D25-4290200028D9}" srcOrd="0" destOrd="0" presId="urn:microsoft.com/office/officeart/2005/8/layout/list1"/>
    <dgm:cxn modelId="{78623937-E795-4BEC-B59D-2948C9B2691A}" type="presOf" srcId="{C2736836-4C50-4B36-AFB8-86F31903C8CA}" destId="{FBF73D7A-472D-4055-BB1F-EED53426E55E}" srcOrd="1"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C8B1EA88-2FA1-4DAA-BCE3-F1959FB672E0}" srcId="{2BD1E182-5AB6-4670-B729-D05B6ABC7A13}" destId="{844900F1-4586-430F-927D-93BDD8D62E53}" srcOrd="5" destOrd="0" parTransId="{820A41BB-5367-4A6B-9E80-F6CDBD7DCC30}" sibTransId="{04810B6C-E40D-441A-ABD6-A62142993ED9}"/>
    <dgm:cxn modelId="{C4FFDCF0-0595-4042-85DE-CE793739F1A4}" srcId="{1177963A-7226-4F81-BCED-3C01771023DD}" destId="{17CEEC64-12E9-4F66-9227-D10F8BB7CFFF}" srcOrd="2" destOrd="0" parTransId="{FFB3F2A4-4415-4F76-A1ED-BF5594B779A5}" sibTransId="{949D64B7-A5EB-47BE-9451-19C196A123E4}"/>
    <dgm:cxn modelId="{4E0A0828-05E3-4D27-8CF0-DDEAB3284AA7}" type="presOf" srcId="{B14F2FB8-B8A6-4F62-9E35-758EED957598}" destId="{8B28284F-DEC0-4F2E-A7A1-50521DF5130A}" srcOrd="0" destOrd="0" presId="urn:microsoft.com/office/officeart/2005/8/layout/list1"/>
    <dgm:cxn modelId="{0368B5E3-316C-4FFD-95B2-5181C4E1A1D1}" type="presOf" srcId="{B14F2FB8-B8A6-4F62-9E35-758EED957598}" destId="{AC3D40E7-90AF-4886-995D-C8943970159F}" srcOrd="1" destOrd="0" presId="urn:microsoft.com/office/officeart/2005/8/layout/list1"/>
    <dgm:cxn modelId="{82B74545-8913-4C5D-8FE9-6524D4A5F10F}" type="presOf" srcId="{C0379309-20D1-4978-87EC-84F7DC928E08}" destId="{81DCBC7C-4093-493E-BF7C-F8DD1FDF089F}" srcOrd="1" destOrd="0" presId="urn:microsoft.com/office/officeart/2005/8/layout/list1"/>
    <dgm:cxn modelId="{14766F98-93AD-4E6E-9C85-9C558F690426}" srcId="{2BD1E182-5AB6-4670-B729-D05B6ABC7A13}" destId="{5BB027D8-3C18-44C4-9D02-F8A92279C18E}" srcOrd="2" destOrd="0" parTransId="{DD10DE5C-8E00-4E88-B6F0-2961DA634F40}" sibTransId="{6A5E642C-03CF-47AF-9909-1F0F822349C3}"/>
    <dgm:cxn modelId="{9BCE0444-E2FD-4687-9A89-8CA3909FB3C7}" type="presOf" srcId="{C2736836-4C50-4B36-AFB8-86F31903C8CA}" destId="{D58097C1-E825-468A-9388-1DAEBF63E01E}" srcOrd="0" destOrd="0" presId="urn:microsoft.com/office/officeart/2005/8/layout/list1"/>
    <dgm:cxn modelId="{B55AF226-5DED-4E3C-8EB9-4DD3FCEE07ED}" srcId="{1177963A-7226-4F81-BCED-3C01771023DD}" destId="{E3A20BA6-9A55-46A8-A0CD-92A596A99320}" srcOrd="0" destOrd="0" parTransId="{00701E79-C61F-4B15-9B54-D3EA7B2F30CB}" sibTransId="{1A7B6E39-4E66-4CF8-9A4A-CAD5B2AFB196}"/>
    <dgm:cxn modelId="{E0E44FEB-FB90-4DD4-AEAB-82E926191562}" srcId="{1177963A-7226-4F81-BCED-3C01771023DD}" destId="{3AFF821C-65AA-4FD6-89C8-0F108CA59411}" srcOrd="1" destOrd="0" parTransId="{733BD45E-0A80-49DD-BFB4-15D9C34104C1}" sibTransId="{319D1C57-C563-4E5E-9347-4349537B2B07}"/>
    <dgm:cxn modelId="{1604243C-C812-4EEA-9D7B-D81EAE5A559E}" type="presOf" srcId="{1177963A-7226-4F81-BCED-3C01771023DD}" destId="{CF9DAA0F-F305-48F5-A336-FC921A319EC4}" srcOrd="0" destOrd="0" presId="urn:microsoft.com/office/officeart/2005/8/layout/list1"/>
    <dgm:cxn modelId="{54822AE6-B229-4BB9-A77D-FF9137125902}" type="presOf" srcId="{BCF62B26-E825-4B65-AC5F-5F591D20B5F7}" destId="{3EC82740-746E-4D46-A485-1E4657468B33}" srcOrd="0" destOrd="1" presId="urn:microsoft.com/office/officeart/2005/8/layout/list1"/>
    <dgm:cxn modelId="{4AF8A39D-5F3A-4D9E-9447-0E3F1BD84FDA}" srcId="{2BD1E182-5AB6-4670-B729-D05B6ABC7A13}" destId="{B14F2FB8-B8A6-4F62-9E35-758EED957598}" srcOrd="1" destOrd="0" parTransId="{A37B417A-76D2-456D-958D-8FB64F3EE053}" sibTransId="{ABC37E07-F192-4880-8060-6E2C5187F70C}"/>
    <dgm:cxn modelId="{97F9A7CB-12C4-4E9F-AA2E-74A37E4605A7}" type="presOf" srcId="{C0379309-20D1-4978-87EC-84F7DC928E08}" destId="{B569C212-604F-49B6-89DE-07AFB1DA8917}" srcOrd="0" destOrd="0" presId="urn:microsoft.com/office/officeart/2005/8/layout/list1"/>
    <dgm:cxn modelId="{E3C35B4E-3526-4DC1-A215-5B623FFEA2AD}" srcId="{844900F1-4586-430F-927D-93BDD8D62E53}" destId="{456F6EE8-CAA4-4DD0-8D0A-3D6B80F80E4B}" srcOrd="0" destOrd="0" parTransId="{CF43F1D3-7B0E-43CE-864D-8619FB9B54F1}" sibTransId="{168217E8-5579-423A-B01E-F5CC75B8B03D}"/>
    <dgm:cxn modelId="{BF917F87-3027-4217-83D6-42851DCBBA84}" type="presParOf" srcId="{DEF5B68A-E822-4DBD-9262-CE82F5708CCC}" destId="{3202F121-2F28-4449-BF77-35249C669A51}" srcOrd="0" destOrd="0" presId="urn:microsoft.com/office/officeart/2005/8/layout/list1"/>
    <dgm:cxn modelId="{C4835BCA-2ABF-485A-BBFC-12C930188085}" type="presParOf" srcId="{3202F121-2F28-4449-BF77-35249C669A51}" destId="{B569C212-604F-49B6-89DE-07AFB1DA8917}" srcOrd="0" destOrd="0" presId="urn:microsoft.com/office/officeart/2005/8/layout/list1"/>
    <dgm:cxn modelId="{5E848BEE-A0A2-4803-A7A9-8EA4338686EB}" type="presParOf" srcId="{3202F121-2F28-4449-BF77-35249C669A51}" destId="{81DCBC7C-4093-493E-BF7C-F8DD1FDF089F}" srcOrd="1" destOrd="0" presId="urn:microsoft.com/office/officeart/2005/8/layout/list1"/>
    <dgm:cxn modelId="{0FE9F0B7-4B7F-4C71-B6BC-6C0B4B1FF632}" type="presParOf" srcId="{DEF5B68A-E822-4DBD-9262-CE82F5708CCC}" destId="{8426EAEA-0AF6-4301-8196-CBE248AA89E3}" srcOrd="1" destOrd="0" presId="urn:microsoft.com/office/officeart/2005/8/layout/list1"/>
    <dgm:cxn modelId="{B73CB6FC-FD7D-4AD5-86EA-173FB4E760AF}" type="presParOf" srcId="{DEF5B68A-E822-4DBD-9262-CE82F5708CCC}" destId="{BF7AE658-A268-4642-A08F-092CFF64DA30}" srcOrd="2" destOrd="0" presId="urn:microsoft.com/office/officeart/2005/8/layout/list1"/>
    <dgm:cxn modelId="{D89F9198-4444-4772-A22D-23E51C875D04}" type="presParOf" srcId="{DEF5B68A-E822-4DBD-9262-CE82F5708CCC}" destId="{F16D93AF-BEA9-45A6-9D49-37BA73907827}" srcOrd="3" destOrd="0" presId="urn:microsoft.com/office/officeart/2005/8/layout/list1"/>
    <dgm:cxn modelId="{B946C294-89CF-4313-A00F-8BBC36E40552}" type="presParOf" srcId="{DEF5B68A-E822-4DBD-9262-CE82F5708CCC}" destId="{9CA77988-E309-4C6F-B0C9-91AAFA591BD2}" srcOrd="4" destOrd="0" presId="urn:microsoft.com/office/officeart/2005/8/layout/list1"/>
    <dgm:cxn modelId="{8FED013C-8619-4EE9-8703-40893291EC77}" type="presParOf" srcId="{9CA77988-E309-4C6F-B0C9-91AAFA591BD2}" destId="{8B28284F-DEC0-4F2E-A7A1-50521DF5130A}" srcOrd="0" destOrd="0" presId="urn:microsoft.com/office/officeart/2005/8/layout/list1"/>
    <dgm:cxn modelId="{02689E33-5385-4AD9-96B4-11D691FB92F5}" type="presParOf" srcId="{9CA77988-E309-4C6F-B0C9-91AAFA591BD2}" destId="{AC3D40E7-90AF-4886-995D-C8943970159F}" srcOrd="1" destOrd="0" presId="urn:microsoft.com/office/officeart/2005/8/layout/list1"/>
    <dgm:cxn modelId="{F4E0A60D-E3E3-41EE-AFDB-FF5AACE60F72}" type="presParOf" srcId="{DEF5B68A-E822-4DBD-9262-CE82F5708CCC}" destId="{54617C1D-1C29-4BF3-ACA0-3DB5291C889E}" srcOrd="5" destOrd="0" presId="urn:microsoft.com/office/officeart/2005/8/layout/list1"/>
    <dgm:cxn modelId="{4A940290-4766-41D0-BEC5-7C9F9BAC93D9}" type="presParOf" srcId="{DEF5B68A-E822-4DBD-9262-CE82F5708CCC}" destId="{F4464D87-FF02-41E2-A693-E25DEAD8C3B2}" srcOrd="6" destOrd="0" presId="urn:microsoft.com/office/officeart/2005/8/layout/list1"/>
    <dgm:cxn modelId="{3F5B5FDB-5B82-43FB-8510-402C665F32AA}" type="presParOf" srcId="{DEF5B68A-E822-4DBD-9262-CE82F5708CCC}" destId="{C1A97D7F-D066-4287-8C4B-03A5683C5E3B}" srcOrd="7" destOrd="0" presId="urn:microsoft.com/office/officeart/2005/8/layout/list1"/>
    <dgm:cxn modelId="{E0C61501-03DB-47CD-A299-CAD4F1B3C294}" type="presParOf" srcId="{DEF5B68A-E822-4DBD-9262-CE82F5708CCC}" destId="{C1BE0C8A-557D-46BA-BC01-9D173EF5E58D}" srcOrd="8" destOrd="0" presId="urn:microsoft.com/office/officeart/2005/8/layout/list1"/>
    <dgm:cxn modelId="{EF437056-EC4E-4EB1-A180-B4DAC8806440}" type="presParOf" srcId="{C1BE0C8A-557D-46BA-BC01-9D173EF5E58D}" destId="{9517A191-65F1-4CB5-9D25-4290200028D9}" srcOrd="0" destOrd="0" presId="urn:microsoft.com/office/officeart/2005/8/layout/list1"/>
    <dgm:cxn modelId="{7E8DAE24-6121-4C5D-8A1C-B57625D30FBC}" type="presParOf" srcId="{C1BE0C8A-557D-46BA-BC01-9D173EF5E58D}" destId="{C1518EE7-18A3-4FDB-8A2F-12750585510B}" srcOrd="1" destOrd="0" presId="urn:microsoft.com/office/officeart/2005/8/layout/list1"/>
    <dgm:cxn modelId="{ED5E57F2-CC57-4D63-9333-4E14F8AD516D}" type="presParOf" srcId="{DEF5B68A-E822-4DBD-9262-CE82F5708CCC}" destId="{ED2DFE6C-5B52-4852-8521-05739EE3877C}" srcOrd="9" destOrd="0" presId="urn:microsoft.com/office/officeart/2005/8/layout/list1"/>
    <dgm:cxn modelId="{BD80452B-DB29-45E6-A199-732285331594}" type="presParOf" srcId="{DEF5B68A-E822-4DBD-9262-CE82F5708CCC}" destId="{A156DB5E-0D6C-4D24-949C-A7684DDBD623}" srcOrd="10" destOrd="0" presId="urn:microsoft.com/office/officeart/2005/8/layout/list1"/>
    <dgm:cxn modelId="{EA35FDCC-7875-4AE0-8886-A4EB0467C62B}" type="presParOf" srcId="{DEF5B68A-E822-4DBD-9262-CE82F5708CCC}" destId="{7EA1CB21-2650-450D-AB33-1BD7D775C0FE}" srcOrd="11" destOrd="0" presId="urn:microsoft.com/office/officeart/2005/8/layout/list1"/>
    <dgm:cxn modelId="{852E1E7F-F877-4FD9-9142-999DB6D7060D}" type="presParOf" srcId="{DEF5B68A-E822-4DBD-9262-CE82F5708CCC}" destId="{13DC69DB-2645-4DAC-9E4F-D40B48D660B6}" srcOrd="12" destOrd="0" presId="urn:microsoft.com/office/officeart/2005/8/layout/list1"/>
    <dgm:cxn modelId="{24728A31-DE41-40F1-9AF8-E452F0EC961A}" type="presParOf" srcId="{13DC69DB-2645-4DAC-9E4F-D40B48D660B6}" destId="{CF9DAA0F-F305-48F5-A336-FC921A319EC4}" srcOrd="0" destOrd="0" presId="urn:microsoft.com/office/officeart/2005/8/layout/list1"/>
    <dgm:cxn modelId="{F9D6AA26-6C5E-4D1C-8557-024136BB7A4A}" type="presParOf" srcId="{13DC69DB-2645-4DAC-9E4F-D40B48D660B6}" destId="{05A82550-545C-4FC0-8EE2-C8A77E100EBE}" srcOrd="1" destOrd="0" presId="urn:microsoft.com/office/officeart/2005/8/layout/list1"/>
    <dgm:cxn modelId="{B5E4AA1C-7443-4557-9DF9-E4CF108967F4}" type="presParOf" srcId="{DEF5B68A-E822-4DBD-9262-CE82F5708CCC}" destId="{A64C1D9C-6A6B-4E7F-90C3-F7059109FD4F}" srcOrd="13" destOrd="0" presId="urn:microsoft.com/office/officeart/2005/8/layout/list1"/>
    <dgm:cxn modelId="{8ABCC4DF-8DB2-4A8D-B814-CD13081D441F}" type="presParOf" srcId="{DEF5B68A-E822-4DBD-9262-CE82F5708CCC}" destId="{D3F0FD15-2EC1-45A0-90AD-28E75B5A6CBF}" srcOrd="14" destOrd="0" presId="urn:microsoft.com/office/officeart/2005/8/layout/list1"/>
    <dgm:cxn modelId="{C5B9BF26-773F-4C24-8D47-AAFF23D011BC}" type="presParOf" srcId="{DEF5B68A-E822-4DBD-9262-CE82F5708CCC}" destId="{798158E1-597C-4D36-B13A-6CE6AAD0860A}" srcOrd="15" destOrd="0" presId="urn:microsoft.com/office/officeart/2005/8/layout/list1"/>
    <dgm:cxn modelId="{81772943-02ED-475A-80DE-9362991517A8}" type="presParOf" srcId="{DEF5B68A-E822-4DBD-9262-CE82F5708CCC}" destId="{59FCA24F-DA58-4718-8C49-F47B3FB08E0D}" srcOrd="16" destOrd="0" presId="urn:microsoft.com/office/officeart/2005/8/layout/list1"/>
    <dgm:cxn modelId="{57E641F0-1A3F-4B8D-A5FB-1C5BD2D2FA39}" type="presParOf" srcId="{59FCA24F-DA58-4718-8C49-F47B3FB08E0D}" destId="{D58097C1-E825-468A-9388-1DAEBF63E01E}" srcOrd="0" destOrd="0" presId="urn:microsoft.com/office/officeart/2005/8/layout/list1"/>
    <dgm:cxn modelId="{BDB55799-1DA0-4F51-AC25-9954F719A50A}" type="presParOf" srcId="{59FCA24F-DA58-4718-8C49-F47B3FB08E0D}" destId="{FBF73D7A-472D-4055-BB1F-EED53426E55E}" srcOrd="1" destOrd="0" presId="urn:microsoft.com/office/officeart/2005/8/layout/list1"/>
    <dgm:cxn modelId="{ED62BEA6-76AC-4B01-914F-A0BC63697A66}" type="presParOf" srcId="{DEF5B68A-E822-4DBD-9262-CE82F5708CCC}" destId="{7A879703-015B-48C1-B0D7-8BAF1B565B2A}" srcOrd="17" destOrd="0" presId="urn:microsoft.com/office/officeart/2005/8/layout/list1"/>
    <dgm:cxn modelId="{2AF2059F-4B46-4EDF-B4BB-B159FDADF658}" type="presParOf" srcId="{DEF5B68A-E822-4DBD-9262-CE82F5708CCC}" destId="{F221E3DC-8E3F-411C-B3D5-3118DFBC803A}" srcOrd="18" destOrd="0" presId="urn:microsoft.com/office/officeart/2005/8/layout/list1"/>
    <dgm:cxn modelId="{C436C8A1-D06C-4FFF-B9C1-C97870FE011B}" type="presParOf" srcId="{DEF5B68A-E822-4DBD-9262-CE82F5708CCC}" destId="{F75AFCF7-65FE-4F71-B562-F6F37669546E}" srcOrd="19" destOrd="0" presId="urn:microsoft.com/office/officeart/2005/8/layout/list1"/>
    <dgm:cxn modelId="{2DE3630E-BBA7-4055-A357-4190D9573495}" type="presParOf" srcId="{DEF5B68A-E822-4DBD-9262-CE82F5708CCC}" destId="{1336F71C-23BF-4EFE-BE52-7A76BE4B0070}" srcOrd="20" destOrd="0" presId="urn:microsoft.com/office/officeart/2005/8/layout/list1"/>
    <dgm:cxn modelId="{F0205F1C-960C-479C-977F-6F9FF73F5C79}" type="presParOf" srcId="{1336F71C-23BF-4EFE-BE52-7A76BE4B0070}" destId="{0DCAEAE1-0294-4B97-B8CB-AC7C8915EAFB}" srcOrd="0" destOrd="0" presId="urn:microsoft.com/office/officeart/2005/8/layout/list1"/>
    <dgm:cxn modelId="{77C5A6FF-FACC-4C74-BA20-298E534F05AB}" type="presParOf" srcId="{1336F71C-23BF-4EFE-BE52-7A76BE4B0070}" destId="{D5C7B5B1-B4C8-48EF-8E16-A8135CFDC116}" srcOrd="1" destOrd="0" presId="urn:microsoft.com/office/officeart/2005/8/layout/list1"/>
    <dgm:cxn modelId="{D308E6E7-013F-44C9-BE48-3E40E8A5D582}" type="presParOf" srcId="{DEF5B68A-E822-4DBD-9262-CE82F5708CCC}" destId="{FAE7F685-57E3-40F4-B794-DB938B0E8CAF}" srcOrd="21" destOrd="0" presId="urn:microsoft.com/office/officeart/2005/8/layout/list1"/>
    <dgm:cxn modelId="{C4C3BBDE-751B-410D-9B99-E107C0FA5F52}"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自动化测试解决方案</a:t>
          </a:r>
          <a:endParaRPr lang="zh-CN" altLang="en-US" sz="1600" b="0"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项目实践</a:t>
          </a:r>
          <a:endParaRPr lang="zh-CN" altLang="en-US" sz="1600" b="0"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自动化测试现状及困境</a:t>
          </a:r>
          <a:endParaRPr lang="zh-CN" altLang="en-US" sz="1600" b="0"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dgm:spPr/>
      <dgm:t>
        <a:bodyPr/>
        <a:lstStyle/>
        <a:p>
          <a:r>
            <a:rPr lang="zh-CN" altLang="en-US" dirty="0" smtClean="0">
              <a:latin typeface="微软雅黑" panose="020B0503020204020204" pitchFamily="34" charset="-122"/>
              <a:ea typeface="微软雅黑" panose="020B0503020204020204" pitchFamily="34" charset="-122"/>
            </a:rPr>
            <a:t>工具开发</a:t>
          </a:r>
          <a:endParaRPr lang="zh-CN" altLang="en-US"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3AFF821C-65AA-4FD6-89C8-0F108CA59411}">
      <dgm:prSet phldrT="[文本]"/>
      <dgm:spPr/>
      <dgm:t>
        <a:bodyPr/>
        <a:lstStyle/>
        <a:p>
          <a:r>
            <a:rPr lang="zh-CN" altLang="en-US" dirty="0"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733BD45E-0A80-49DD-BFB4-15D9C34104C1}" type="parTrans" cxnId="{E0E44FEB-FB90-4DD4-AEAB-82E926191562}">
      <dgm:prSet/>
      <dgm:spPr/>
      <dgm:t>
        <a:bodyPr/>
        <a:lstStyle/>
        <a:p>
          <a:endParaRPr lang="zh-CN" altLang="en-US"/>
        </a:p>
      </dgm:t>
    </dgm:pt>
    <dgm:pt modelId="{319D1C57-C563-4E5E-9347-4349537B2B07}" type="sibTrans" cxnId="{E0E44FEB-FB90-4DD4-AEAB-82E926191562}">
      <dgm:prSet/>
      <dgm:spPr/>
      <dgm:t>
        <a:bodyPr/>
        <a:lstStyle/>
        <a:p>
          <a:endParaRPr lang="zh-CN" altLang="en-US"/>
        </a:p>
      </dgm:t>
    </dgm:pt>
    <dgm:pt modelId="{17CEEC64-12E9-4F66-9227-D10F8BB7CFFF}">
      <dgm:prSet phldrT="[文本]"/>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FFB3F2A4-4415-4F76-A1ED-BF5594B779A5}" type="parTrans" cxnId="{C4FFDCF0-0595-4042-85DE-CE793739F1A4}">
      <dgm:prSet/>
      <dgm:spPr/>
      <dgm:t>
        <a:bodyPr/>
        <a:lstStyle/>
        <a:p>
          <a:endParaRPr lang="zh-CN" altLang="en-US"/>
        </a:p>
      </dgm:t>
    </dgm:pt>
    <dgm:pt modelId="{949D64B7-A5EB-47BE-9451-19C196A123E4}" type="sibTrans" cxnId="{C4FFDCF0-0595-4042-85DE-CE793739F1A4}">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E3A20BA6-9A55-46A8-A0CD-92A596A99320}">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00701E79-C61F-4B15-9B54-D3EA7B2F30CB}" type="parTrans" cxnId="{B55AF226-5DED-4E3C-8EB9-4DD3FCEE07ED}">
      <dgm:prSet/>
      <dgm:spPr/>
      <dgm:t>
        <a:bodyPr/>
        <a:lstStyle/>
        <a:p>
          <a:endParaRPr lang="zh-CN" altLang="en-US"/>
        </a:p>
      </dgm:t>
    </dgm:pt>
    <dgm:pt modelId="{1A7B6E39-4E66-4CF8-9A4A-CAD5B2AFB196}" type="sibTrans" cxnId="{B55AF226-5DED-4E3C-8EB9-4DD3FCEE07ED}">
      <dgm:prSet/>
      <dgm:spPr/>
      <dgm:t>
        <a:bodyPr/>
        <a:lstStyle/>
        <a:p>
          <a:endParaRPr lang="zh-CN" altLang="en-US"/>
        </a:p>
      </dgm:t>
    </dgm:pt>
    <dgm:pt modelId="{735DA870-B6D4-4B82-9A5A-A229B3CE925B}">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与 </a:t>
          </a:r>
          <a:r>
            <a:rPr lang="en-US" altLang="en-US" sz="2400" b="1" dirty="0" smtClean="0">
              <a:latin typeface="微软雅黑" panose="020B0503020204020204" pitchFamily="34" charset="-122"/>
              <a:ea typeface="微软雅黑" panose="020B0503020204020204" pitchFamily="34" charset="-122"/>
            </a:rPr>
            <a:t>TFS </a:t>
          </a:r>
          <a:r>
            <a:rPr lang="zh-CN" altLang="en-US" sz="2400" b="1" dirty="0" smtClean="0">
              <a:latin typeface="微软雅黑" panose="020B0503020204020204" pitchFamily="34" charset="-122"/>
              <a:ea typeface="微软雅黑" panose="020B0503020204020204" pitchFamily="34" charset="-122"/>
            </a:rPr>
            <a:t>集成</a:t>
          </a:r>
          <a:endParaRPr lang="zh-CN" altLang="en-US" sz="2400" b="0" dirty="0">
            <a:latin typeface="微软雅黑" panose="020B0503020204020204" pitchFamily="34" charset="-122"/>
            <a:ea typeface="微软雅黑" panose="020B0503020204020204" pitchFamily="34" charset="-122"/>
          </a:endParaRPr>
        </a:p>
      </dgm:t>
    </dgm:pt>
    <dgm:pt modelId="{BF6ABC83-36B1-44B3-8884-19586957DB48}" type="parTrans" cxnId="{C74C292F-B3FD-4456-849B-BFF1261F2903}">
      <dgm:prSet/>
      <dgm:spPr/>
      <dgm:t>
        <a:bodyPr/>
        <a:lstStyle/>
        <a:p>
          <a:endParaRPr lang="zh-CN" altLang="en-US"/>
        </a:p>
      </dgm:t>
    </dgm:pt>
    <dgm:pt modelId="{1B8F7385-FFCA-4D04-84E6-23B224EC40B3}" type="sibTrans" cxnId="{C74C292F-B3FD-4456-849B-BFF1261F2903}">
      <dgm:prSet/>
      <dgm:spPr/>
      <dgm:t>
        <a:bodyPr/>
        <a:lstStyle/>
        <a:p>
          <a:endParaRPr lang="zh-CN" altLang="en-US"/>
        </a:p>
      </dgm:t>
    </dgm:pt>
    <dgm:pt modelId="{4E950DA3-6E9C-442C-A3DD-DC4A132332DE}">
      <dgm:prSet phldrT="[文本]"/>
      <dgm:spPr/>
      <dgm:t>
        <a:bodyPr/>
        <a:lstStyle/>
        <a:p>
          <a:r>
            <a:rPr lang="zh-CN" altLang="en-US" b="0" i="0" dirty="0" smtClean="0"/>
            <a:t>自动化测试在 </a:t>
          </a:r>
          <a:r>
            <a:rPr lang="en-US" b="0" i="0" dirty="0" smtClean="0"/>
            <a:t>DevOps </a:t>
          </a:r>
          <a:r>
            <a:rPr lang="zh-CN" altLang="en-US" b="0" i="0" dirty="0" smtClean="0"/>
            <a:t>中运用</a:t>
          </a:r>
          <a:endParaRPr lang="zh-CN" altLang="en-US" dirty="0">
            <a:latin typeface="微软雅黑" panose="020B0503020204020204" pitchFamily="34" charset="-122"/>
            <a:ea typeface="微软雅黑" panose="020B0503020204020204" pitchFamily="34" charset="-122"/>
          </a:endParaRPr>
        </a:p>
      </dgm:t>
    </dgm:pt>
    <dgm:pt modelId="{E5635633-B42A-404B-A3F9-263791E45599}" type="parTrans" cxnId="{A9E8B1D9-1ADD-470D-856E-1F5AE93502C7}">
      <dgm:prSet/>
      <dgm:spPr/>
      <dgm:t>
        <a:bodyPr/>
        <a:lstStyle/>
        <a:p>
          <a:endParaRPr lang="zh-CN" altLang="en-US"/>
        </a:p>
      </dgm:t>
    </dgm:pt>
    <dgm:pt modelId="{8CF53933-148C-4427-A501-CB3234FE6976}" type="sibTrans" cxnId="{A9E8B1D9-1ADD-470D-856E-1F5AE93502C7}">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0646"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4334528B-DE60-4007-8209-F51AD2D146DD}" type="pres">
      <dgm:prSet presAssocID="{735DA870-B6D4-4B82-9A5A-A229B3CE925B}" presName="parentLin" presStyleCnt="0"/>
      <dgm:spPr/>
    </dgm:pt>
    <dgm:pt modelId="{591BE33E-8289-498B-AB38-FB3F2B3DB2E8}" type="pres">
      <dgm:prSet presAssocID="{735DA870-B6D4-4B82-9A5A-A229B3CE925B}" presName="parentLeftMargin" presStyleLbl="node1" presStyleIdx="1" presStyleCnt="6"/>
      <dgm:spPr/>
      <dgm:t>
        <a:bodyPr/>
        <a:lstStyle/>
        <a:p>
          <a:endParaRPr lang="zh-CN" altLang="en-US"/>
        </a:p>
      </dgm:t>
    </dgm:pt>
    <dgm:pt modelId="{6701D068-554C-4F11-9CAD-60BAC4C176E6}" type="pres">
      <dgm:prSet presAssocID="{735DA870-B6D4-4B82-9A5A-A229B3CE925B}" presName="parentText" presStyleLbl="node1" presStyleIdx="2" presStyleCnt="6">
        <dgm:presLayoutVars>
          <dgm:chMax val="0"/>
          <dgm:bulletEnabled val="1"/>
        </dgm:presLayoutVars>
      </dgm:prSet>
      <dgm:spPr/>
      <dgm:t>
        <a:bodyPr/>
        <a:lstStyle/>
        <a:p>
          <a:endParaRPr lang="zh-CN" altLang="en-US"/>
        </a:p>
      </dgm:t>
    </dgm:pt>
    <dgm:pt modelId="{5083A731-A61A-4025-AD92-6BD4450EA7DC}" type="pres">
      <dgm:prSet presAssocID="{735DA870-B6D4-4B82-9A5A-A229B3CE925B}" presName="negativeSpace" presStyleCnt="0"/>
      <dgm:spPr/>
    </dgm:pt>
    <dgm:pt modelId="{386C9209-2EA1-4754-8B06-CD173814F8CC}" type="pres">
      <dgm:prSet presAssocID="{735DA870-B6D4-4B82-9A5A-A229B3CE925B}" presName="childText" presStyleLbl="conFgAcc1" presStyleIdx="2" presStyleCnt="6">
        <dgm:presLayoutVars>
          <dgm:bulletEnabled val="1"/>
        </dgm:presLayoutVars>
      </dgm:prSet>
      <dgm:spPr/>
    </dgm:pt>
    <dgm:pt modelId="{4ED9F880-4540-48DA-A7DF-916F35186874}" type="pres">
      <dgm:prSet presAssocID="{1B8F7385-FFCA-4D04-84E6-23B224EC40B3}"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B28FC784-BC20-48B0-A510-84F9072FBDCD}" type="pres">
      <dgm:prSet presAssocID="{4E950DA3-6E9C-442C-A3DD-DC4A132332DE}" presName="parentLin" presStyleCnt="0"/>
      <dgm:spPr/>
    </dgm:pt>
    <dgm:pt modelId="{CDF6E043-192B-453E-BE5C-02B399F63605}" type="pres">
      <dgm:prSet presAssocID="{4E950DA3-6E9C-442C-A3DD-DC4A132332DE}" presName="parentLeftMargin" presStyleLbl="node1" presStyleIdx="3" presStyleCnt="6"/>
      <dgm:spPr/>
      <dgm:t>
        <a:bodyPr/>
        <a:lstStyle/>
        <a:p>
          <a:endParaRPr lang="zh-CN" altLang="en-US"/>
        </a:p>
      </dgm:t>
    </dgm:pt>
    <dgm:pt modelId="{10E866F5-E47B-4960-A16E-B7BEE9E5838E}" type="pres">
      <dgm:prSet presAssocID="{4E950DA3-6E9C-442C-A3DD-DC4A132332DE}" presName="parentText" presStyleLbl="node1" presStyleIdx="4" presStyleCnt="6">
        <dgm:presLayoutVars>
          <dgm:chMax val="0"/>
          <dgm:bulletEnabled val="1"/>
        </dgm:presLayoutVars>
      </dgm:prSet>
      <dgm:spPr/>
      <dgm:t>
        <a:bodyPr/>
        <a:lstStyle/>
        <a:p>
          <a:endParaRPr lang="zh-CN" altLang="en-US"/>
        </a:p>
      </dgm:t>
    </dgm:pt>
    <dgm:pt modelId="{98F72B32-88C7-4FEE-8068-9392A636E408}" type="pres">
      <dgm:prSet presAssocID="{4E950DA3-6E9C-442C-A3DD-DC4A132332DE}" presName="negativeSpace" presStyleCnt="0"/>
      <dgm:spPr/>
    </dgm:pt>
    <dgm:pt modelId="{88C514C1-500A-4AE5-A03E-6FEF79A4CE7F}" type="pres">
      <dgm:prSet presAssocID="{4E950DA3-6E9C-442C-A3DD-DC4A132332DE}" presName="childText" presStyleLbl="conFgAcc1" presStyleIdx="4" presStyleCnt="6">
        <dgm:presLayoutVars>
          <dgm:bulletEnabled val="1"/>
        </dgm:presLayoutVars>
      </dgm:prSet>
      <dgm:spPr/>
    </dgm:pt>
    <dgm:pt modelId="{650687CC-B3BD-433F-A7A3-5213F7C5EEE2}" type="pres">
      <dgm:prSet presAssocID="{8CF53933-148C-4427-A501-CB3234FE6976}"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93B4BF79-A1E6-48D6-BCD8-107EB6543551}" type="presOf" srcId="{BCF62B26-E825-4B65-AC5F-5F591D20B5F7}" destId="{3EC82740-746E-4D46-A485-1E4657468B33}" srcOrd="0" destOrd="1" presId="urn:microsoft.com/office/officeart/2005/8/layout/list1"/>
    <dgm:cxn modelId="{E418AACC-D326-4374-AA86-01DE83137B56}" type="presOf" srcId="{4E950DA3-6E9C-442C-A3DD-DC4A132332DE}" destId="{CDF6E043-192B-453E-BE5C-02B399F63605}" srcOrd="0" destOrd="0" presId="urn:microsoft.com/office/officeart/2005/8/layout/list1"/>
    <dgm:cxn modelId="{C4FFDCF0-0595-4042-85DE-CE793739F1A4}" srcId="{1177963A-7226-4F81-BCED-3C01771023DD}" destId="{17CEEC64-12E9-4F66-9227-D10F8BB7CFFF}" srcOrd="2" destOrd="0" parTransId="{FFB3F2A4-4415-4F76-A1ED-BF5594B779A5}" sibTransId="{949D64B7-A5EB-47BE-9451-19C196A123E4}"/>
    <dgm:cxn modelId="{E0E44FEB-FB90-4DD4-AEAB-82E926191562}" srcId="{1177963A-7226-4F81-BCED-3C01771023DD}" destId="{3AFF821C-65AA-4FD6-89C8-0F108CA59411}" srcOrd="1" destOrd="0" parTransId="{733BD45E-0A80-49DD-BFB4-15D9C34104C1}" sibTransId="{319D1C57-C563-4E5E-9347-4349537B2B07}"/>
    <dgm:cxn modelId="{29348555-B42E-40FA-8A10-F15D7459658B}" type="presOf" srcId="{1177963A-7226-4F81-BCED-3C01771023DD}" destId="{05A82550-545C-4FC0-8EE2-C8A77E100EBE}" srcOrd="1" destOrd="0" presId="urn:microsoft.com/office/officeart/2005/8/layout/list1"/>
    <dgm:cxn modelId="{304E5F19-05C5-4A7D-92B4-B7C89537A6EF}" type="presOf" srcId="{B14F2FB8-B8A6-4F62-9E35-758EED957598}" destId="{AC3D40E7-90AF-4886-995D-C8943970159F}" srcOrd="1" destOrd="0" presId="urn:microsoft.com/office/officeart/2005/8/layout/list1"/>
    <dgm:cxn modelId="{C74C292F-B3FD-4456-849B-BFF1261F2903}" srcId="{2BD1E182-5AB6-4670-B729-D05B6ABC7A13}" destId="{735DA870-B6D4-4B82-9A5A-A229B3CE925B}" srcOrd="2" destOrd="0" parTransId="{BF6ABC83-36B1-44B3-8884-19586957DB48}" sibTransId="{1B8F7385-FFCA-4D04-84E6-23B224EC40B3}"/>
    <dgm:cxn modelId="{B5BD477B-494A-4136-95A9-F265AD344A50}" type="presOf" srcId="{456F6EE8-CAA4-4DD0-8D0A-3D6B80F80E4B}" destId="{3EC82740-746E-4D46-A485-1E4657468B33}" srcOrd="0" destOrd="0" presId="urn:microsoft.com/office/officeart/2005/8/layout/list1"/>
    <dgm:cxn modelId="{7A77E6DD-451C-4585-A11D-AEB20B546B57}" type="presOf" srcId="{735DA870-B6D4-4B82-9A5A-A229B3CE925B}" destId="{591BE33E-8289-498B-AB38-FB3F2B3DB2E8}" srcOrd="0" destOrd="0" presId="urn:microsoft.com/office/officeart/2005/8/layout/list1"/>
    <dgm:cxn modelId="{C8B1EA88-2FA1-4DAA-BCE3-F1959FB672E0}" srcId="{2BD1E182-5AB6-4670-B729-D05B6ABC7A13}" destId="{844900F1-4586-430F-927D-93BDD8D62E53}" srcOrd="5" destOrd="0" parTransId="{820A41BB-5367-4A6B-9E80-F6CDBD7DCC30}" sibTransId="{04810B6C-E40D-441A-ABD6-A62142993ED9}"/>
    <dgm:cxn modelId="{0E746D9D-14A3-4361-8FF9-7FFA33FBF54D}" type="presOf" srcId="{17CEEC64-12E9-4F66-9227-D10F8BB7CFFF}" destId="{D3F0FD15-2EC1-45A0-90AD-28E75B5A6CBF}" srcOrd="0" destOrd="2" presId="urn:microsoft.com/office/officeart/2005/8/layout/list1"/>
    <dgm:cxn modelId="{4AF8A39D-5F3A-4D9E-9447-0E3F1BD84FDA}" srcId="{2BD1E182-5AB6-4670-B729-D05B6ABC7A13}" destId="{B14F2FB8-B8A6-4F62-9E35-758EED957598}" srcOrd="1" destOrd="0" parTransId="{A37B417A-76D2-456D-958D-8FB64F3EE053}" sibTransId="{ABC37E07-F192-4880-8060-6E2C5187F70C}"/>
    <dgm:cxn modelId="{B55AF226-5DED-4E3C-8EB9-4DD3FCEE07ED}" srcId="{1177963A-7226-4F81-BCED-3C01771023DD}" destId="{E3A20BA6-9A55-46A8-A0CD-92A596A99320}" srcOrd="0" destOrd="0" parTransId="{00701E79-C61F-4B15-9B54-D3EA7B2F30CB}" sibTransId="{1A7B6E39-4E66-4CF8-9A4A-CAD5B2AFB196}"/>
    <dgm:cxn modelId="{404D1B7F-9149-4E90-BD5F-B0B653441736}" type="presOf" srcId="{1177963A-7226-4F81-BCED-3C01771023DD}" destId="{CF9DAA0F-F305-48F5-A336-FC921A319EC4}" srcOrd="0" destOrd="0" presId="urn:microsoft.com/office/officeart/2005/8/layout/list1"/>
    <dgm:cxn modelId="{E3C35B4E-3526-4DC1-A215-5B623FFEA2AD}" srcId="{844900F1-4586-430F-927D-93BDD8D62E53}" destId="{456F6EE8-CAA4-4DD0-8D0A-3D6B80F80E4B}" srcOrd="0" destOrd="0" parTransId="{CF43F1D3-7B0E-43CE-864D-8619FB9B54F1}" sibTransId="{168217E8-5579-423A-B01E-F5CC75B8B03D}"/>
    <dgm:cxn modelId="{AB2DB73D-5E78-4141-A071-D20287B01AE7}" type="presOf" srcId="{E3A20BA6-9A55-46A8-A0CD-92A596A99320}" destId="{D3F0FD15-2EC1-45A0-90AD-28E75B5A6CBF}" srcOrd="0" destOrd="0" presId="urn:microsoft.com/office/officeart/2005/8/layout/list1"/>
    <dgm:cxn modelId="{CE0CC7D1-91E1-47A6-BAB8-0F7751BCF0C1}" type="presOf" srcId="{B14F2FB8-B8A6-4F62-9E35-758EED957598}" destId="{8B28284F-DEC0-4F2E-A7A1-50521DF5130A}" srcOrd="0" destOrd="0" presId="urn:microsoft.com/office/officeart/2005/8/layout/list1"/>
    <dgm:cxn modelId="{D5D0C971-160B-48E9-90B8-155A9A65FF5D}" type="presOf" srcId="{C0379309-20D1-4978-87EC-84F7DC928E08}" destId="{B569C212-604F-49B6-89DE-07AFB1DA8917}" srcOrd="0" destOrd="0" presId="urn:microsoft.com/office/officeart/2005/8/layout/list1"/>
    <dgm:cxn modelId="{13567F84-FB54-4620-825F-16304C1F8B45}" type="presOf" srcId="{735DA870-B6D4-4B82-9A5A-A229B3CE925B}" destId="{6701D068-554C-4F11-9CAD-60BAC4C176E6}" srcOrd="1" destOrd="0" presId="urn:microsoft.com/office/officeart/2005/8/layout/list1"/>
    <dgm:cxn modelId="{23919667-A1F5-440B-A6DC-12FA2E48E6A8}" type="presOf" srcId="{844900F1-4586-430F-927D-93BDD8D62E53}" destId="{0DCAEAE1-0294-4B97-B8CB-AC7C8915EAFB}" srcOrd="0"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A9E8B1D9-1ADD-470D-856E-1F5AE93502C7}" srcId="{2BD1E182-5AB6-4670-B729-D05B6ABC7A13}" destId="{4E950DA3-6E9C-442C-A3DD-DC4A132332DE}" srcOrd="4" destOrd="0" parTransId="{E5635633-B42A-404B-A3F9-263791E45599}" sibTransId="{8CF53933-148C-4427-A501-CB3234FE6976}"/>
    <dgm:cxn modelId="{E2B0D7D0-A72E-4D0F-9160-A9D67148283A}" type="presOf" srcId="{4E950DA3-6E9C-442C-A3DD-DC4A132332DE}" destId="{10E866F5-E47B-4960-A16E-B7BEE9E5838E}" srcOrd="1" destOrd="0" presId="urn:microsoft.com/office/officeart/2005/8/layout/list1"/>
    <dgm:cxn modelId="{6917A25D-40EE-4B1C-B029-C206E1F27444}" type="presOf" srcId="{2BD1E182-5AB6-4670-B729-D05B6ABC7A13}" destId="{DEF5B68A-E822-4DBD-9262-CE82F5708CCC}" srcOrd="0" destOrd="0" presId="urn:microsoft.com/office/officeart/2005/8/layout/list1"/>
    <dgm:cxn modelId="{077E3D54-5A01-4EB0-9915-E2B5558A61ED}" srcId="{2BD1E182-5AB6-4670-B729-D05B6ABC7A13}" destId="{C0379309-20D1-4978-87EC-84F7DC928E08}" srcOrd="0" destOrd="0" parTransId="{FB1480D3-7B31-40F3-9753-F759ECCA035C}" sibTransId="{4B387B85-BCE6-4761-A42A-717BDBC08774}"/>
    <dgm:cxn modelId="{0EC9F51B-BB70-4124-99E2-F75A2BA98ED8}" type="presOf" srcId="{3AFF821C-65AA-4FD6-89C8-0F108CA59411}" destId="{D3F0FD15-2EC1-45A0-90AD-28E75B5A6CBF}" srcOrd="0" destOrd="1" presId="urn:microsoft.com/office/officeart/2005/8/layout/list1"/>
    <dgm:cxn modelId="{ACDA0BC9-5E67-4098-B6AA-DFD2D0852265}" srcId="{844900F1-4586-430F-927D-93BDD8D62E53}" destId="{BCF62B26-E825-4B65-AC5F-5F591D20B5F7}" srcOrd="1" destOrd="0" parTransId="{D42EA116-767F-4B38-8773-2CC4E020DD60}" sibTransId="{EA1BF760-0101-4D3F-9FD4-D30F121E225F}"/>
    <dgm:cxn modelId="{F4256713-C8E9-41EA-A7EE-B11AB404EAC7}" type="presOf" srcId="{844900F1-4586-430F-927D-93BDD8D62E53}" destId="{D5C7B5B1-B4C8-48EF-8E16-A8135CFDC116}" srcOrd="1" destOrd="0" presId="urn:microsoft.com/office/officeart/2005/8/layout/list1"/>
    <dgm:cxn modelId="{FFCCC7C7-2028-478E-8298-C3BEE1F1F6D0}" type="presOf" srcId="{C0379309-20D1-4978-87EC-84F7DC928E08}" destId="{81DCBC7C-4093-493E-BF7C-F8DD1FDF089F}" srcOrd="1" destOrd="0" presId="urn:microsoft.com/office/officeart/2005/8/layout/list1"/>
    <dgm:cxn modelId="{3B1ED6EC-04D5-4AFB-98FF-EFC1111DA75B}" type="presParOf" srcId="{DEF5B68A-E822-4DBD-9262-CE82F5708CCC}" destId="{3202F121-2F28-4449-BF77-35249C669A51}" srcOrd="0" destOrd="0" presId="urn:microsoft.com/office/officeart/2005/8/layout/list1"/>
    <dgm:cxn modelId="{08D75FC7-1ACE-4D9A-AD55-2C94E04EB6D9}" type="presParOf" srcId="{3202F121-2F28-4449-BF77-35249C669A51}" destId="{B569C212-604F-49B6-89DE-07AFB1DA8917}" srcOrd="0" destOrd="0" presId="urn:microsoft.com/office/officeart/2005/8/layout/list1"/>
    <dgm:cxn modelId="{6CA8FF97-6C7E-4DA1-8FA5-5879C0BFAC90}" type="presParOf" srcId="{3202F121-2F28-4449-BF77-35249C669A51}" destId="{81DCBC7C-4093-493E-BF7C-F8DD1FDF089F}" srcOrd="1" destOrd="0" presId="urn:microsoft.com/office/officeart/2005/8/layout/list1"/>
    <dgm:cxn modelId="{10715FC3-8F90-4DCD-86E6-522BB9FA586E}" type="presParOf" srcId="{DEF5B68A-E822-4DBD-9262-CE82F5708CCC}" destId="{8426EAEA-0AF6-4301-8196-CBE248AA89E3}" srcOrd="1" destOrd="0" presId="urn:microsoft.com/office/officeart/2005/8/layout/list1"/>
    <dgm:cxn modelId="{545B944E-5D1A-41E1-B946-ADF60BF0F4F9}" type="presParOf" srcId="{DEF5B68A-E822-4DBD-9262-CE82F5708CCC}" destId="{BF7AE658-A268-4642-A08F-092CFF64DA30}" srcOrd="2" destOrd="0" presId="urn:microsoft.com/office/officeart/2005/8/layout/list1"/>
    <dgm:cxn modelId="{AB04228E-90D2-4E31-8C7D-5EF41DFF4F56}" type="presParOf" srcId="{DEF5B68A-E822-4DBD-9262-CE82F5708CCC}" destId="{F16D93AF-BEA9-45A6-9D49-37BA73907827}" srcOrd="3" destOrd="0" presId="urn:microsoft.com/office/officeart/2005/8/layout/list1"/>
    <dgm:cxn modelId="{2D3CB8D3-9612-4829-9742-DF73786EA379}" type="presParOf" srcId="{DEF5B68A-E822-4DBD-9262-CE82F5708CCC}" destId="{9CA77988-E309-4C6F-B0C9-91AAFA591BD2}" srcOrd="4" destOrd="0" presId="urn:microsoft.com/office/officeart/2005/8/layout/list1"/>
    <dgm:cxn modelId="{9EE96186-2B53-46F2-B0DF-5AE7AA158D55}" type="presParOf" srcId="{9CA77988-E309-4C6F-B0C9-91AAFA591BD2}" destId="{8B28284F-DEC0-4F2E-A7A1-50521DF5130A}" srcOrd="0" destOrd="0" presId="urn:microsoft.com/office/officeart/2005/8/layout/list1"/>
    <dgm:cxn modelId="{BBE75AF9-3AF2-449D-B1D3-FE70F9D66E6B}" type="presParOf" srcId="{9CA77988-E309-4C6F-B0C9-91AAFA591BD2}" destId="{AC3D40E7-90AF-4886-995D-C8943970159F}" srcOrd="1" destOrd="0" presId="urn:microsoft.com/office/officeart/2005/8/layout/list1"/>
    <dgm:cxn modelId="{9D23AD61-79A0-43F2-BF01-BB5D8B4424E7}" type="presParOf" srcId="{DEF5B68A-E822-4DBD-9262-CE82F5708CCC}" destId="{54617C1D-1C29-4BF3-ACA0-3DB5291C889E}" srcOrd="5" destOrd="0" presId="urn:microsoft.com/office/officeart/2005/8/layout/list1"/>
    <dgm:cxn modelId="{19C63D8F-D8A6-4BBD-8632-092478FC536C}" type="presParOf" srcId="{DEF5B68A-E822-4DBD-9262-CE82F5708CCC}" destId="{F4464D87-FF02-41E2-A693-E25DEAD8C3B2}" srcOrd="6" destOrd="0" presId="urn:microsoft.com/office/officeart/2005/8/layout/list1"/>
    <dgm:cxn modelId="{016B60B4-C46C-481B-8485-86D0CCFC484F}" type="presParOf" srcId="{DEF5B68A-E822-4DBD-9262-CE82F5708CCC}" destId="{C1A97D7F-D066-4287-8C4B-03A5683C5E3B}" srcOrd="7" destOrd="0" presId="urn:microsoft.com/office/officeart/2005/8/layout/list1"/>
    <dgm:cxn modelId="{3C154805-1610-45C7-B6F2-EC055C1AA09C}" type="presParOf" srcId="{DEF5B68A-E822-4DBD-9262-CE82F5708CCC}" destId="{4334528B-DE60-4007-8209-F51AD2D146DD}" srcOrd="8" destOrd="0" presId="urn:microsoft.com/office/officeart/2005/8/layout/list1"/>
    <dgm:cxn modelId="{4632D40F-832D-46F6-8CE7-77DCF43CC356}" type="presParOf" srcId="{4334528B-DE60-4007-8209-F51AD2D146DD}" destId="{591BE33E-8289-498B-AB38-FB3F2B3DB2E8}" srcOrd="0" destOrd="0" presId="urn:microsoft.com/office/officeart/2005/8/layout/list1"/>
    <dgm:cxn modelId="{CF1FA58C-7030-4041-BB8A-BBA1422CB95C}" type="presParOf" srcId="{4334528B-DE60-4007-8209-F51AD2D146DD}" destId="{6701D068-554C-4F11-9CAD-60BAC4C176E6}" srcOrd="1" destOrd="0" presId="urn:microsoft.com/office/officeart/2005/8/layout/list1"/>
    <dgm:cxn modelId="{52DD5D86-B78A-4100-A953-41797551C9ED}" type="presParOf" srcId="{DEF5B68A-E822-4DBD-9262-CE82F5708CCC}" destId="{5083A731-A61A-4025-AD92-6BD4450EA7DC}" srcOrd="9" destOrd="0" presId="urn:microsoft.com/office/officeart/2005/8/layout/list1"/>
    <dgm:cxn modelId="{D09586E3-BB16-4AE6-8A40-468B64183845}" type="presParOf" srcId="{DEF5B68A-E822-4DBD-9262-CE82F5708CCC}" destId="{386C9209-2EA1-4754-8B06-CD173814F8CC}" srcOrd="10" destOrd="0" presId="urn:microsoft.com/office/officeart/2005/8/layout/list1"/>
    <dgm:cxn modelId="{62B1D034-B615-4B23-ABE2-35C7D0E7FD75}" type="presParOf" srcId="{DEF5B68A-E822-4DBD-9262-CE82F5708CCC}" destId="{4ED9F880-4540-48DA-A7DF-916F35186874}" srcOrd="11" destOrd="0" presId="urn:microsoft.com/office/officeart/2005/8/layout/list1"/>
    <dgm:cxn modelId="{06090129-867D-4D11-9EF9-FC605D7A71FE}" type="presParOf" srcId="{DEF5B68A-E822-4DBD-9262-CE82F5708CCC}" destId="{13DC69DB-2645-4DAC-9E4F-D40B48D660B6}" srcOrd="12" destOrd="0" presId="urn:microsoft.com/office/officeart/2005/8/layout/list1"/>
    <dgm:cxn modelId="{EAB24B88-2C71-4869-A4E5-3071FC1F7BF1}" type="presParOf" srcId="{13DC69DB-2645-4DAC-9E4F-D40B48D660B6}" destId="{CF9DAA0F-F305-48F5-A336-FC921A319EC4}" srcOrd="0" destOrd="0" presId="urn:microsoft.com/office/officeart/2005/8/layout/list1"/>
    <dgm:cxn modelId="{DD813EE2-0FD0-4295-A4F2-629C726A988B}" type="presParOf" srcId="{13DC69DB-2645-4DAC-9E4F-D40B48D660B6}" destId="{05A82550-545C-4FC0-8EE2-C8A77E100EBE}" srcOrd="1" destOrd="0" presId="urn:microsoft.com/office/officeart/2005/8/layout/list1"/>
    <dgm:cxn modelId="{0D409BA4-05A7-4CE6-BF5F-67B399493731}" type="presParOf" srcId="{DEF5B68A-E822-4DBD-9262-CE82F5708CCC}" destId="{A64C1D9C-6A6B-4E7F-90C3-F7059109FD4F}" srcOrd="13" destOrd="0" presId="urn:microsoft.com/office/officeart/2005/8/layout/list1"/>
    <dgm:cxn modelId="{B35FB48B-6417-4754-8779-0A11AE0B55AD}" type="presParOf" srcId="{DEF5B68A-E822-4DBD-9262-CE82F5708CCC}" destId="{D3F0FD15-2EC1-45A0-90AD-28E75B5A6CBF}" srcOrd="14" destOrd="0" presId="urn:microsoft.com/office/officeart/2005/8/layout/list1"/>
    <dgm:cxn modelId="{EBC7CE50-CFE4-4EF7-9853-17003285B378}" type="presParOf" srcId="{DEF5B68A-E822-4DBD-9262-CE82F5708CCC}" destId="{798158E1-597C-4D36-B13A-6CE6AAD0860A}" srcOrd="15" destOrd="0" presId="urn:microsoft.com/office/officeart/2005/8/layout/list1"/>
    <dgm:cxn modelId="{584603B2-BFB9-4BFC-AD27-3C37E1AC77A9}" type="presParOf" srcId="{DEF5B68A-E822-4DBD-9262-CE82F5708CCC}" destId="{B28FC784-BC20-48B0-A510-84F9072FBDCD}" srcOrd="16" destOrd="0" presId="urn:microsoft.com/office/officeart/2005/8/layout/list1"/>
    <dgm:cxn modelId="{63C5713A-F29A-4A00-BB82-FF90603E28D8}" type="presParOf" srcId="{B28FC784-BC20-48B0-A510-84F9072FBDCD}" destId="{CDF6E043-192B-453E-BE5C-02B399F63605}" srcOrd="0" destOrd="0" presId="urn:microsoft.com/office/officeart/2005/8/layout/list1"/>
    <dgm:cxn modelId="{732C1F17-1931-4361-9621-2CCDEFC79B0C}" type="presParOf" srcId="{B28FC784-BC20-48B0-A510-84F9072FBDCD}" destId="{10E866F5-E47B-4960-A16E-B7BEE9E5838E}" srcOrd="1" destOrd="0" presId="urn:microsoft.com/office/officeart/2005/8/layout/list1"/>
    <dgm:cxn modelId="{5336258B-268D-48A3-BB8D-464BE48AABA0}" type="presParOf" srcId="{DEF5B68A-E822-4DBD-9262-CE82F5708CCC}" destId="{98F72B32-88C7-4FEE-8068-9392A636E408}" srcOrd="17" destOrd="0" presId="urn:microsoft.com/office/officeart/2005/8/layout/list1"/>
    <dgm:cxn modelId="{4D28A60C-F2D7-48E9-8C9B-71AC1C7689EE}" type="presParOf" srcId="{DEF5B68A-E822-4DBD-9262-CE82F5708CCC}" destId="{88C514C1-500A-4AE5-A03E-6FEF79A4CE7F}" srcOrd="18" destOrd="0" presId="urn:microsoft.com/office/officeart/2005/8/layout/list1"/>
    <dgm:cxn modelId="{4C2EEA88-83E8-4CEE-A578-BF1EB4010C0B}" type="presParOf" srcId="{DEF5B68A-E822-4DBD-9262-CE82F5708CCC}" destId="{650687CC-B3BD-433F-A7A3-5213F7C5EEE2}" srcOrd="19" destOrd="0" presId="urn:microsoft.com/office/officeart/2005/8/layout/list1"/>
    <dgm:cxn modelId="{6D702D9E-EC1D-434F-BDC9-E0B7C59E0880}" type="presParOf" srcId="{DEF5B68A-E822-4DBD-9262-CE82F5708CCC}" destId="{1336F71C-23BF-4EFE-BE52-7A76BE4B0070}" srcOrd="20" destOrd="0" presId="urn:microsoft.com/office/officeart/2005/8/layout/list1"/>
    <dgm:cxn modelId="{89F73556-39E3-4838-B233-0BC46B12DF5F}" type="presParOf" srcId="{1336F71C-23BF-4EFE-BE52-7A76BE4B0070}" destId="{0DCAEAE1-0294-4B97-B8CB-AC7C8915EAFB}" srcOrd="0" destOrd="0" presId="urn:microsoft.com/office/officeart/2005/8/layout/list1"/>
    <dgm:cxn modelId="{C1A8E48F-442F-4CDA-B189-770F9680B538}" type="presParOf" srcId="{1336F71C-23BF-4EFE-BE52-7A76BE4B0070}" destId="{D5C7B5B1-B4C8-48EF-8E16-A8135CFDC116}" srcOrd="1" destOrd="0" presId="urn:microsoft.com/office/officeart/2005/8/layout/list1"/>
    <dgm:cxn modelId="{93DACCE8-4AE9-42B5-B08C-AA156ABCACEC}" type="presParOf" srcId="{DEF5B68A-E822-4DBD-9262-CE82F5708CCC}" destId="{FAE7F685-57E3-40F4-B794-DB938B0E8CAF}" srcOrd="21" destOrd="0" presId="urn:microsoft.com/office/officeart/2005/8/layout/list1"/>
    <dgm:cxn modelId="{134DFF58-1F22-423D-9D57-E91FC58B3110}"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自动化测试解决方案</a:t>
          </a:r>
          <a:endParaRPr lang="zh-CN" altLang="en-US" sz="1600" b="0"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项目实践</a:t>
          </a:r>
          <a:endParaRPr lang="zh-CN" altLang="en-US" sz="2400" b="1"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自动化测试现状及困境</a:t>
          </a:r>
          <a:endParaRPr lang="zh-CN" altLang="en-US" sz="1600" b="0"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dgm:spPr/>
      <dgm:t>
        <a:bodyPr/>
        <a:lstStyle/>
        <a:p>
          <a:r>
            <a:rPr lang="zh-CN" altLang="en-US" dirty="0" smtClean="0">
              <a:latin typeface="微软雅黑" panose="020B0503020204020204" pitchFamily="34" charset="-122"/>
              <a:ea typeface="微软雅黑" panose="020B0503020204020204" pitchFamily="34" charset="-122"/>
            </a:rPr>
            <a:t>工具开发</a:t>
          </a:r>
          <a:endParaRPr lang="zh-CN" altLang="en-US"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3AFF821C-65AA-4FD6-89C8-0F108CA59411}">
      <dgm:prSet phldrT="[文本]"/>
      <dgm:spPr/>
      <dgm:t>
        <a:bodyPr/>
        <a:lstStyle/>
        <a:p>
          <a:r>
            <a:rPr lang="zh-CN" altLang="en-US" dirty="0"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733BD45E-0A80-49DD-BFB4-15D9C34104C1}" type="parTrans" cxnId="{E0E44FEB-FB90-4DD4-AEAB-82E926191562}">
      <dgm:prSet/>
      <dgm:spPr/>
      <dgm:t>
        <a:bodyPr/>
        <a:lstStyle/>
        <a:p>
          <a:endParaRPr lang="zh-CN" altLang="en-US"/>
        </a:p>
      </dgm:t>
    </dgm:pt>
    <dgm:pt modelId="{319D1C57-C563-4E5E-9347-4349537B2B07}" type="sibTrans" cxnId="{E0E44FEB-FB90-4DD4-AEAB-82E926191562}">
      <dgm:prSet/>
      <dgm:spPr/>
      <dgm:t>
        <a:bodyPr/>
        <a:lstStyle/>
        <a:p>
          <a:endParaRPr lang="zh-CN" altLang="en-US"/>
        </a:p>
      </dgm:t>
    </dgm:pt>
    <dgm:pt modelId="{17CEEC64-12E9-4F66-9227-D10F8BB7CFFF}">
      <dgm:prSet phldrT="[文本]"/>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FFB3F2A4-4415-4F76-A1ED-BF5594B779A5}" type="parTrans" cxnId="{C4FFDCF0-0595-4042-85DE-CE793739F1A4}">
      <dgm:prSet/>
      <dgm:spPr/>
      <dgm:t>
        <a:bodyPr/>
        <a:lstStyle/>
        <a:p>
          <a:endParaRPr lang="zh-CN" altLang="en-US"/>
        </a:p>
      </dgm:t>
    </dgm:pt>
    <dgm:pt modelId="{949D64B7-A5EB-47BE-9451-19C196A123E4}" type="sibTrans" cxnId="{C4FFDCF0-0595-4042-85DE-CE793739F1A4}">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E3A20BA6-9A55-46A8-A0CD-92A596A99320}">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00701E79-C61F-4B15-9B54-D3EA7B2F30CB}" type="parTrans" cxnId="{B55AF226-5DED-4E3C-8EB9-4DD3FCEE07ED}">
      <dgm:prSet/>
      <dgm:spPr/>
      <dgm:t>
        <a:bodyPr/>
        <a:lstStyle/>
        <a:p>
          <a:endParaRPr lang="zh-CN" altLang="en-US"/>
        </a:p>
      </dgm:t>
    </dgm:pt>
    <dgm:pt modelId="{1A7B6E39-4E66-4CF8-9A4A-CAD5B2AFB196}" type="sibTrans" cxnId="{B55AF226-5DED-4E3C-8EB9-4DD3FCEE07ED}">
      <dgm:prSet/>
      <dgm:spPr/>
      <dgm:t>
        <a:bodyPr/>
        <a:lstStyle/>
        <a:p>
          <a:endParaRPr lang="zh-CN" altLang="en-US"/>
        </a:p>
      </dgm:t>
    </dgm:pt>
    <dgm:pt modelId="{2E874B89-98B8-426E-A075-383868B25217}">
      <dgm:prSet phldrT="[文本]" custT="1"/>
      <dgm:spPr/>
      <dgm:t>
        <a:bodyPr/>
        <a:lstStyle/>
        <a:p>
          <a:r>
            <a:rPr lang="zh-CN" altLang="en-US" sz="1600" smtClean="0">
              <a:latin typeface="微软雅黑" panose="020B0503020204020204" pitchFamily="34" charset="-122"/>
              <a:ea typeface="微软雅黑" panose="020B0503020204020204" pitchFamily="34" charset="-122"/>
            </a:rPr>
            <a:t>与 </a:t>
          </a:r>
          <a:r>
            <a:rPr lang="en-US" altLang="en-US" sz="1600" smtClean="0">
              <a:latin typeface="微软雅黑" panose="020B0503020204020204" pitchFamily="34" charset="-122"/>
              <a:ea typeface="微软雅黑" panose="020B0503020204020204" pitchFamily="34" charset="-122"/>
            </a:rPr>
            <a:t>TFS </a:t>
          </a:r>
          <a:r>
            <a:rPr lang="zh-CN" altLang="en-US" sz="1600" smtClean="0">
              <a:latin typeface="微软雅黑" panose="020B0503020204020204" pitchFamily="34" charset="-122"/>
              <a:ea typeface="微软雅黑" panose="020B0503020204020204" pitchFamily="34" charset="-122"/>
            </a:rPr>
            <a:t>集成</a:t>
          </a:r>
          <a:endParaRPr lang="zh-CN" altLang="en-US" sz="1600" b="0" dirty="0">
            <a:latin typeface="微软雅黑" panose="020B0503020204020204" pitchFamily="34" charset="-122"/>
            <a:ea typeface="微软雅黑" panose="020B0503020204020204" pitchFamily="34" charset="-122"/>
          </a:endParaRPr>
        </a:p>
      </dgm:t>
    </dgm:pt>
    <dgm:pt modelId="{86F3B597-A2EC-403C-AFD6-8E570943D459}" type="parTrans" cxnId="{C44CBD72-4350-4019-A9EC-FFC5DA7CA3C2}">
      <dgm:prSet/>
      <dgm:spPr/>
      <dgm:t>
        <a:bodyPr/>
        <a:lstStyle/>
        <a:p>
          <a:endParaRPr lang="zh-CN" altLang="en-US"/>
        </a:p>
      </dgm:t>
    </dgm:pt>
    <dgm:pt modelId="{EC82ACA4-7F03-4931-9F88-6E49FE5E2875}" type="sibTrans" cxnId="{C44CBD72-4350-4019-A9EC-FFC5DA7CA3C2}">
      <dgm:prSet/>
      <dgm:spPr/>
      <dgm:t>
        <a:bodyPr/>
        <a:lstStyle/>
        <a:p>
          <a:endParaRPr lang="zh-CN" altLang="en-US"/>
        </a:p>
      </dgm:t>
    </dgm:pt>
    <dgm:pt modelId="{6AF72623-B60B-4B7B-A97C-C90B9E257D7C}">
      <dgm:prSet phldrT="[文本]"/>
      <dgm:spPr/>
      <dgm:t>
        <a:bodyPr/>
        <a:lstStyle/>
        <a:p>
          <a:r>
            <a:rPr lang="zh-CN" altLang="en-US" b="0" i="0" dirty="0" smtClean="0"/>
            <a:t>自动化测试在 </a:t>
          </a:r>
          <a:r>
            <a:rPr lang="en-US" b="0" i="0" dirty="0" smtClean="0"/>
            <a:t>DevOps </a:t>
          </a:r>
          <a:r>
            <a:rPr lang="zh-CN" altLang="en-US" b="0" i="0" dirty="0" smtClean="0"/>
            <a:t>中运用</a:t>
          </a:r>
          <a:endParaRPr lang="zh-CN" altLang="en-US" dirty="0">
            <a:latin typeface="微软雅黑" panose="020B0503020204020204" pitchFamily="34" charset="-122"/>
            <a:ea typeface="微软雅黑" panose="020B0503020204020204" pitchFamily="34" charset="-122"/>
          </a:endParaRPr>
        </a:p>
      </dgm:t>
    </dgm:pt>
    <dgm:pt modelId="{2BF32BB1-1534-4BF4-87E3-6638780C463F}" type="parTrans" cxnId="{FE7DA0F7-8682-428E-9C85-1BF9D02E8B23}">
      <dgm:prSet/>
      <dgm:spPr/>
      <dgm:t>
        <a:bodyPr/>
        <a:lstStyle/>
        <a:p>
          <a:endParaRPr lang="zh-CN" altLang="en-US"/>
        </a:p>
      </dgm:t>
    </dgm:pt>
    <dgm:pt modelId="{BF625FC9-7AC6-4389-9D4E-528803402005}" type="sibTrans" cxnId="{FE7DA0F7-8682-428E-9C85-1BF9D02E8B23}">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0646"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73E099C3-6A04-4EF8-B8C9-FADFBB8208BB}" type="pres">
      <dgm:prSet presAssocID="{2E874B89-98B8-426E-A075-383868B25217}" presName="parentLin" presStyleCnt="0"/>
      <dgm:spPr/>
    </dgm:pt>
    <dgm:pt modelId="{F04C507F-BDAB-4AF3-896F-BA50802DC498}" type="pres">
      <dgm:prSet presAssocID="{2E874B89-98B8-426E-A075-383868B25217}" presName="parentLeftMargin" presStyleLbl="node1" presStyleIdx="1" presStyleCnt="6"/>
      <dgm:spPr/>
      <dgm:t>
        <a:bodyPr/>
        <a:lstStyle/>
        <a:p>
          <a:endParaRPr lang="zh-CN" altLang="en-US"/>
        </a:p>
      </dgm:t>
    </dgm:pt>
    <dgm:pt modelId="{BDA32C02-2D99-4B20-9E50-A46D858F5493}" type="pres">
      <dgm:prSet presAssocID="{2E874B89-98B8-426E-A075-383868B25217}" presName="parentText" presStyleLbl="node1" presStyleIdx="2" presStyleCnt="6">
        <dgm:presLayoutVars>
          <dgm:chMax val="0"/>
          <dgm:bulletEnabled val="1"/>
        </dgm:presLayoutVars>
      </dgm:prSet>
      <dgm:spPr/>
      <dgm:t>
        <a:bodyPr/>
        <a:lstStyle/>
        <a:p>
          <a:endParaRPr lang="zh-CN" altLang="en-US"/>
        </a:p>
      </dgm:t>
    </dgm:pt>
    <dgm:pt modelId="{BE9CF6D5-690C-464D-9FF8-61E7D519EE1E}" type="pres">
      <dgm:prSet presAssocID="{2E874B89-98B8-426E-A075-383868B25217}" presName="negativeSpace" presStyleCnt="0"/>
      <dgm:spPr/>
    </dgm:pt>
    <dgm:pt modelId="{F6E36D75-F789-4D24-9687-EEEB5F6CD401}" type="pres">
      <dgm:prSet presAssocID="{2E874B89-98B8-426E-A075-383868B25217}" presName="childText" presStyleLbl="conFgAcc1" presStyleIdx="2" presStyleCnt="6">
        <dgm:presLayoutVars>
          <dgm:bulletEnabled val="1"/>
        </dgm:presLayoutVars>
      </dgm:prSet>
      <dgm:spPr/>
    </dgm:pt>
    <dgm:pt modelId="{0963FE10-E1ED-4CA4-8343-88A106FE0740}" type="pres">
      <dgm:prSet presAssocID="{EC82ACA4-7F03-4931-9F88-6E49FE5E2875}"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FE71DE63-E2C7-4420-8485-1D372FD65DE9}" type="pres">
      <dgm:prSet presAssocID="{6AF72623-B60B-4B7B-A97C-C90B9E257D7C}" presName="parentLin" presStyleCnt="0"/>
      <dgm:spPr/>
    </dgm:pt>
    <dgm:pt modelId="{FD2AE891-8BB6-4715-8A3E-3C5E4C6CDB97}" type="pres">
      <dgm:prSet presAssocID="{6AF72623-B60B-4B7B-A97C-C90B9E257D7C}" presName="parentLeftMargin" presStyleLbl="node1" presStyleIdx="3" presStyleCnt="6"/>
      <dgm:spPr/>
      <dgm:t>
        <a:bodyPr/>
        <a:lstStyle/>
        <a:p>
          <a:endParaRPr lang="zh-CN" altLang="en-US"/>
        </a:p>
      </dgm:t>
    </dgm:pt>
    <dgm:pt modelId="{00F6F2E5-171D-4828-9C65-F502878D973D}" type="pres">
      <dgm:prSet presAssocID="{6AF72623-B60B-4B7B-A97C-C90B9E257D7C}" presName="parentText" presStyleLbl="node1" presStyleIdx="4" presStyleCnt="6">
        <dgm:presLayoutVars>
          <dgm:chMax val="0"/>
          <dgm:bulletEnabled val="1"/>
        </dgm:presLayoutVars>
      </dgm:prSet>
      <dgm:spPr/>
      <dgm:t>
        <a:bodyPr/>
        <a:lstStyle/>
        <a:p>
          <a:endParaRPr lang="zh-CN" altLang="en-US"/>
        </a:p>
      </dgm:t>
    </dgm:pt>
    <dgm:pt modelId="{AB8032CB-E65E-465A-A83A-4F9D6B47A4D1}" type="pres">
      <dgm:prSet presAssocID="{6AF72623-B60B-4B7B-A97C-C90B9E257D7C}" presName="negativeSpace" presStyleCnt="0"/>
      <dgm:spPr/>
    </dgm:pt>
    <dgm:pt modelId="{82DAE3DE-0C67-4916-90DB-7C8D0A40A93D}" type="pres">
      <dgm:prSet presAssocID="{6AF72623-B60B-4B7B-A97C-C90B9E257D7C}" presName="childText" presStyleLbl="conFgAcc1" presStyleIdx="4" presStyleCnt="6">
        <dgm:presLayoutVars>
          <dgm:bulletEnabled val="1"/>
        </dgm:presLayoutVars>
      </dgm:prSet>
      <dgm:spPr/>
    </dgm:pt>
    <dgm:pt modelId="{68D927B3-FB95-4FC2-8026-CC89B59E5E26}" type="pres">
      <dgm:prSet presAssocID="{BF625FC9-7AC6-4389-9D4E-528803402005}"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BE25C6ED-33AC-47BE-96CD-0252042FDD99}" type="presOf" srcId="{C0379309-20D1-4978-87EC-84F7DC928E08}" destId="{81DCBC7C-4093-493E-BF7C-F8DD1FDF089F}" srcOrd="1" destOrd="0" presId="urn:microsoft.com/office/officeart/2005/8/layout/list1"/>
    <dgm:cxn modelId="{A43A54C3-8EFD-4460-8849-FAC539785133}" type="presOf" srcId="{2E874B89-98B8-426E-A075-383868B25217}" destId="{F04C507F-BDAB-4AF3-896F-BA50802DC498}" srcOrd="0" destOrd="0" presId="urn:microsoft.com/office/officeart/2005/8/layout/list1"/>
    <dgm:cxn modelId="{04B60B68-318B-4CD4-B881-FA8BED91E1E3}" type="presOf" srcId="{1177963A-7226-4F81-BCED-3C01771023DD}" destId="{05A82550-545C-4FC0-8EE2-C8A77E100EBE}" srcOrd="1" destOrd="0" presId="urn:microsoft.com/office/officeart/2005/8/layout/list1"/>
    <dgm:cxn modelId="{A25F1C7E-B40C-4651-B216-B5F50DF560D0}" type="presOf" srcId="{844900F1-4586-430F-927D-93BDD8D62E53}" destId="{D5C7B5B1-B4C8-48EF-8E16-A8135CFDC116}" srcOrd="1" destOrd="0" presId="urn:microsoft.com/office/officeart/2005/8/layout/list1"/>
    <dgm:cxn modelId="{FE7DA0F7-8682-428E-9C85-1BF9D02E8B23}" srcId="{2BD1E182-5AB6-4670-B729-D05B6ABC7A13}" destId="{6AF72623-B60B-4B7B-A97C-C90B9E257D7C}" srcOrd="4" destOrd="0" parTransId="{2BF32BB1-1534-4BF4-87E3-6638780C463F}" sibTransId="{BF625FC9-7AC6-4389-9D4E-528803402005}"/>
    <dgm:cxn modelId="{077E3D54-5A01-4EB0-9915-E2B5558A61ED}" srcId="{2BD1E182-5AB6-4670-B729-D05B6ABC7A13}" destId="{C0379309-20D1-4978-87EC-84F7DC928E08}" srcOrd="0" destOrd="0" parTransId="{FB1480D3-7B31-40F3-9753-F759ECCA035C}" sibTransId="{4B387B85-BCE6-4761-A42A-717BDBC08774}"/>
    <dgm:cxn modelId="{043EC4B8-D206-4905-A3B1-800D27540E4E}" type="presOf" srcId="{456F6EE8-CAA4-4DD0-8D0A-3D6B80F80E4B}" destId="{3EC82740-746E-4D46-A485-1E4657468B33}" srcOrd="0" destOrd="0" presId="urn:microsoft.com/office/officeart/2005/8/layout/list1"/>
    <dgm:cxn modelId="{ACDA0BC9-5E67-4098-B6AA-DFD2D0852265}" srcId="{844900F1-4586-430F-927D-93BDD8D62E53}" destId="{BCF62B26-E825-4B65-AC5F-5F591D20B5F7}" srcOrd="1" destOrd="0" parTransId="{D42EA116-767F-4B38-8773-2CC4E020DD60}" sibTransId="{EA1BF760-0101-4D3F-9FD4-D30F121E225F}"/>
    <dgm:cxn modelId="{F21581B4-F2B6-4B06-BDA0-6668B172C539}" type="presOf" srcId="{BCF62B26-E825-4B65-AC5F-5F591D20B5F7}" destId="{3EC82740-746E-4D46-A485-1E4657468B33}" srcOrd="0" destOrd="1" presId="urn:microsoft.com/office/officeart/2005/8/layout/list1"/>
    <dgm:cxn modelId="{7B6B0673-0757-43B5-A263-47CCF87423B5}" type="presOf" srcId="{6AF72623-B60B-4B7B-A97C-C90B9E257D7C}" destId="{FD2AE891-8BB6-4715-8A3E-3C5E4C6CDB97}" srcOrd="0" destOrd="0" presId="urn:microsoft.com/office/officeart/2005/8/layout/list1"/>
    <dgm:cxn modelId="{E551761C-BE29-4DF7-BAFA-BC0363D6AC87}" type="presOf" srcId="{2E874B89-98B8-426E-A075-383868B25217}" destId="{BDA32C02-2D99-4B20-9E50-A46D858F5493}" srcOrd="1" destOrd="0" presId="urn:microsoft.com/office/officeart/2005/8/layout/list1"/>
    <dgm:cxn modelId="{C44CBD72-4350-4019-A9EC-FFC5DA7CA3C2}" srcId="{2BD1E182-5AB6-4670-B729-D05B6ABC7A13}" destId="{2E874B89-98B8-426E-A075-383868B25217}" srcOrd="2" destOrd="0" parTransId="{86F3B597-A2EC-403C-AFD6-8E570943D459}" sibTransId="{EC82ACA4-7F03-4931-9F88-6E49FE5E2875}"/>
    <dgm:cxn modelId="{533CEC0B-D4CA-4A77-9225-7D9B955572BB}" type="presOf" srcId="{B14F2FB8-B8A6-4F62-9E35-758EED957598}" destId="{8B28284F-DEC0-4F2E-A7A1-50521DF5130A}" srcOrd="0" destOrd="0" presId="urn:microsoft.com/office/officeart/2005/8/layout/list1"/>
    <dgm:cxn modelId="{81E232E8-067E-4A62-BC80-CA291F38C09D}" type="presOf" srcId="{B14F2FB8-B8A6-4F62-9E35-758EED957598}" destId="{AC3D40E7-90AF-4886-995D-C8943970159F}" srcOrd="1"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7B6FEE53-81CD-480D-82CC-C95B2817C252}" type="presOf" srcId="{C0379309-20D1-4978-87EC-84F7DC928E08}" destId="{B569C212-604F-49B6-89DE-07AFB1DA8917}" srcOrd="0" destOrd="0" presId="urn:microsoft.com/office/officeart/2005/8/layout/list1"/>
    <dgm:cxn modelId="{C8B1EA88-2FA1-4DAA-BCE3-F1959FB672E0}" srcId="{2BD1E182-5AB6-4670-B729-D05B6ABC7A13}" destId="{844900F1-4586-430F-927D-93BDD8D62E53}" srcOrd="5" destOrd="0" parTransId="{820A41BB-5367-4A6B-9E80-F6CDBD7DCC30}" sibTransId="{04810B6C-E40D-441A-ABD6-A62142993ED9}"/>
    <dgm:cxn modelId="{B725FF8E-29E3-49D1-8A2F-E57F4AC97B8D}" type="presOf" srcId="{6AF72623-B60B-4B7B-A97C-C90B9E257D7C}" destId="{00F6F2E5-171D-4828-9C65-F502878D973D}" srcOrd="1" destOrd="0" presId="urn:microsoft.com/office/officeart/2005/8/layout/list1"/>
    <dgm:cxn modelId="{75EBD4B9-D29C-4210-89BF-2642DFBB6961}" type="presOf" srcId="{1177963A-7226-4F81-BCED-3C01771023DD}" destId="{CF9DAA0F-F305-48F5-A336-FC921A319EC4}" srcOrd="0" destOrd="0" presId="urn:microsoft.com/office/officeart/2005/8/layout/list1"/>
    <dgm:cxn modelId="{C4FFDCF0-0595-4042-85DE-CE793739F1A4}" srcId="{1177963A-7226-4F81-BCED-3C01771023DD}" destId="{17CEEC64-12E9-4F66-9227-D10F8BB7CFFF}" srcOrd="2" destOrd="0" parTransId="{FFB3F2A4-4415-4F76-A1ED-BF5594B779A5}" sibTransId="{949D64B7-A5EB-47BE-9451-19C196A123E4}"/>
    <dgm:cxn modelId="{A585748D-721E-4D33-BF62-73511A670410}" type="presOf" srcId="{3AFF821C-65AA-4FD6-89C8-0F108CA59411}" destId="{D3F0FD15-2EC1-45A0-90AD-28E75B5A6CBF}" srcOrd="0" destOrd="1" presId="urn:microsoft.com/office/officeart/2005/8/layout/list1"/>
    <dgm:cxn modelId="{6C020D26-71E2-457E-9419-4442C7397C32}" type="presOf" srcId="{17CEEC64-12E9-4F66-9227-D10F8BB7CFFF}" destId="{D3F0FD15-2EC1-45A0-90AD-28E75B5A6CBF}" srcOrd="0" destOrd="2" presId="urn:microsoft.com/office/officeart/2005/8/layout/list1"/>
    <dgm:cxn modelId="{B55AF226-5DED-4E3C-8EB9-4DD3FCEE07ED}" srcId="{1177963A-7226-4F81-BCED-3C01771023DD}" destId="{E3A20BA6-9A55-46A8-A0CD-92A596A99320}" srcOrd="0" destOrd="0" parTransId="{00701E79-C61F-4B15-9B54-D3EA7B2F30CB}" sibTransId="{1A7B6E39-4E66-4CF8-9A4A-CAD5B2AFB196}"/>
    <dgm:cxn modelId="{E0E44FEB-FB90-4DD4-AEAB-82E926191562}" srcId="{1177963A-7226-4F81-BCED-3C01771023DD}" destId="{3AFF821C-65AA-4FD6-89C8-0F108CA59411}" srcOrd="1" destOrd="0" parTransId="{733BD45E-0A80-49DD-BFB4-15D9C34104C1}" sibTransId="{319D1C57-C563-4E5E-9347-4349537B2B07}"/>
    <dgm:cxn modelId="{AA3BF73F-4805-421E-BAD3-4316099DDB3C}" type="presOf" srcId="{844900F1-4586-430F-927D-93BDD8D62E53}" destId="{0DCAEAE1-0294-4B97-B8CB-AC7C8915EAFB}" srcOrd="0" destOrd="0" presId="urn:microsoft.com/office/officeart/2005/8/layout/list1"/>
    <dgm:cxn modelId="{4AF8A39D-5F3A-4D9E-9447-0E3F1BD84FDA}" srcId="{2BD1E182-5AB6-4670-B729-D05B6ABC7A13}" destId="{B14F2FB8-B8A6-4F62-9E35-758EED957598}" srcOrd="1" destOrd="0" parTransId="{A37B417A-76D2-456D-958D-8FB64F3EE053}" sibTransId="{ABC37E07-F192-4880-8060-6E2C5187F70C}"/>
    <dgm:cxn modelId="{E3C35B4E-3526-4DC1-A215-5B623FFEA2AD}" srcId="{844900F1-4586-430F-927D-93BDD8D62E53}" destId="{456F6EE8-CAA4-4DD0-8D0A-3D6B80F80E4B}" srcOrd="0" destOrd="0" parTransId="{CF43F1D3-7B0E-43CE-864D-8619FB9B54F1}" sibTransId="{168217E8-5579-423A-B01E-F5CC75B8B03D}"/>
    <dgm:cxn modelId="{A3BACE51-D75D-4EF1-BA37-CD6BD6509196}" type="presOf" srcId="{E3A20BA6-9A55-46A8-A0CD-92A596A99320}" destId="{D3F0FD15-2EC1-45A0-90AD-28E75B5A6CBF}" srcOrd="0" destOrd="0" presId="urn:microsoft.com/office/officeart/2005/8/layout/list1"/>
    <dgm:cxn modelId="{9B8350F0-7E27-4507-8B77-0FB35D259E28}" type="presOf" srcId="{2BD1E182-5AB6-4670-B729-D05B6ABC7A13}" destId="{DEF5B68A-E822-4DBD-9262-CE82F5708CCC}" srcOrd="0" destOrd="0" presId="urn:microsoft.com/office/officeart/2005/8/layout/list1"/>
    <dgm:cxn modelId="{393774CD-5771-450A-B36C-9ECF5935F3C5}" type="presParOf" srcId="{DEF5B68A-E822-4DBD-9262-CE82F5708CCC}" destId="{3202F121-2F28-4449-BF77-35249C669A51}" srcOrd="0" destOrd="0" presId="urn:microsoft.com/office/officeart/2005/8/layout/list1"/>
    <dgm:cxn modelId="{C6E7600B-E765-445B-83A7-7E385A9A0A14}" type="presParOf" srcId="{3202F121-2F28-4449-BF77-35249C669A51}" destId="{B569C212-604F-49B6-89DE-07AFB1DA8917}" srcOrd="0" destOrd="0" presId="urn:microsoft.com/office/officeart/2005/8/layout/list1"/>
    <dgm:cxn modelId="{B85E02CE-0170-4F8A-B7DB-55E414C3648B}" type="presParOf" srcId="{3202F121-2F28-4449-BF77-35249C669A51}" destId="{81DCBC7C-4093-493E-BF7C-F8DD1FDF089F}" srcOrd="1" destOrd="0" presId="urn:microsoft.com/office/officeart/2005/8/layout/list1"/>
    <dgm:cxn modelId="{0A64B116-2E75-4F7D-898E-F7D26916D124}" type="presParOf" srcId="{DEF5B68A-E822-4DBD-9262-CE82F5708CCC}" destId="{8426EAEA-0AF6-4301-8196-CBE248AA89E3}" srcOrd="1" destOrd="0" presId="urn:microsoft.com/office/officeart/2005/8/layout/list1"/>
    <dgm:cxn modelId="{FE8E46C5-9C33-4034-9BFC-CF18A3E31C27}" type="presParOf" srcId="{DEF5B68A-E822-4DBD-9262-CE82F5708CCC}" destId="{BF7AE658-A268-4642-A08F-092CFF64DA30}" srcOrd="2" destOrd="0" presId="urn:microsoft.com/office/officeart/2005/8/layout/list1"/>
    <dgm:cxn modelId="{E5A83AFE-674E-4C40-8E1A-3DB3254B9669}" type="presParOf" srcId="{DEF5B68A-E822-4DBD-9262-CE82F5708CCC}" destId="{F16D93AF-BEA9-45A6-9D49-37BA73907827}" srcOrd="3" destOrd="0" presId="urn:microsoft.com/office/officeart/2005/8/layout/list1"/>
    <dgm:cxn modelId="{E5F987AD-7B8D-4C27-90C2-6CBFA08BE039}" type="presParOf" srcId="{DEF5B68A-E822-4DBD-9262-CE82F5708CCC}" destId="{9CA77988-E309-4C6F-B0C9-91AAFA591BD2}" srcOrd="4" destOrd="0" presId="urn:microsoft.com/office/officeart/2005/8/layout/list1"/>
    <dgm:cxn modelId="{1609A158-0F98-442D-9979-B48C0F2EDE70}" type="presParOf" srcId="{9CA77988-E309-4C6F-B0C9-91AAFA591BD2}" destId="{8B28284F-DEC0-4F2E-A7A1-50521DF5130A}" srcOrd="0" destOrd="0" presId="urn:microsoft.com/office/officeart/2005/8/layout/list1"/>
    <dgm:cxn modelId="{22026E23-5953-44B4-A947-99FF46234CF2}" type="presParOf" srcId="{9CA77988-E309-4C6F-B0C9-91AAFA591BD2}" destId="{AC3D40E7-90AF-4886-995D-C8943970159F}" srcOrd="1" destOrd="0" presId="urn:microsoft.com/office/officeart/2005/8/layout/list1"/>
    <dgm:cxn modelId="{728EB509-F872-4F0E-A078-B8C854A3E1DD}" type="presParOf" srcId="{DEF5B68A-E822-4DBD-9262-CE82F5708CCC}" destId="{54617C1D-1C29-4BF3-ACA0-3DB5291C889E}" srcOrd="5" destOrd="0" presId="urn:microsoft.com/office/officeart/2005/8/layout/list1"/>
    <dgm:cxn modelId="{5288E03B-3511-433C-B047-D0DA7EE51E30}" type="presParOf" srcId="{DEF5B68A-E822-4DBD-9262-CE82F5708CCC}" destId="{F4464D87-FF02-41E2-A693-E25DEAD8C3B2}" srcOrd="6" destOrd="0" presId="urn:microsoft.com/office/officeart/2005/8/layout/list1"/>
    <dgm:cxn modelId="{69F02027-CDB3-4A79-97C7-76692553B823}" type="presParOf" srcId="{DEF5B68A-E822-4DBD-9262-CE82F5708CCC}" destId="{C1A97D7F-D066-4287-8C4B-03A5683C5E3B}" srcOrd="7" destOrd="0" presId="urn:microsoft.com/office/officeart/2005/8/layout/list1"/>
    <dgm:cxn modelId="{EDD241B9-D9BA-4188-9F49-4B9372D9894C}" type="presParOf" srcId="{DEF5B68A-E822-4DBD-9262-CE82F5708CCC}" destId="{73E099C3-6A04-4EF8-B8C9-FADFBB8208BB}" srcOrd="8" destOrd="0" presId="urn:microsoft.com/office/officeart/2005/8/layout/list1"/>
    <dgm:cxn modelId="{9B614C70-EF7A-4816-8CEE-1D48BF2EF35E}" type="presParOf" srcId="{73E099C3-6A04-4EF8-B8C9-FADFBB8208BB}" destId="{F04C507F-BDAB-4AF3-896F-BA50802DC498}" srcOrd="0" destOrd="0" presId="urn:microsoft.com/office/officeart/2005/8/layout/list1"/>
    <dgm:cxn modelId="{6E688AB8-F9E3-4A11-AC28-E28EA88A08ED}" type="presParOf" srcId="{73E099C3-6A04-4EF8-B8C9-FADFBB8208BB}" destId="{BDA32C02-2D99-4B20-9E50-A46D858F5493}" srcOrd="1" destOrd="0" presId="urn:microsoft.com/office/officeart/2005/8/layout/list1"/>
    <dgm:cxn modelId="{9C23B4EA-009E-4C91-AB90-022FEBB35A43}" type="presParOf" srcId="{DEF5B68A-E822-4DBD-9262-CE82F5708CCC}" destId="{BE9CF6D5-690C-464D-9FF8-61E7D519EE1E}" srcOrd="9" destOrd="0" presId="urn:microsoft.com/office/officeart/2005/8/layout/list1"/>
    <dgm:cxn modelId="{478F3F51-DDF0-4B87-9D5C-F6E8306E4C66}" type="presParOf" srcId="{DEF5B68A-E822-4DBD-9262-CE82F5708CCC}" destId="{F6E36D75-F789-4D24-9687-EEEB5F6CD401}" srcOrd="10" destOrd="0" presId="urn:microsoft.com/office/officeart/2005/8/layout/list1"/>
    <dgm:cxn modelId="{83BAEA51-917F-4877-A916-2B426AA5D3AA}" type="presParOf" srcId="{DEF5B68A-E822-4DBD-9262-CE82F5708CCC}" destId="{0963FE10-E1ED-4CA4-8343-88A106FE0740}" srcOrd="11" destOrd="0" presId="urn:microsoft.com/office/officeart/2005/8/layout/list1"/>
    <dgm:cxn modelId="{A87D909C-6B7D-4571-A052-71CCF664126B}" type="presParOf" srcId="{DEF5B68A-E822-4DBD-9262-CE82F5708CCC}" destId="{13DC69DB-2645-4DAC-9E4F-D40B48D660B6}" srcOrd="12" destOrd="0" presId="urn:microsoft.com/office/officeart/2005/8/layout/list1"/>
    <dgm:cxn modelId="{87B56A9E-ABF6-451F-9660-A95A785AAC8C}" type="presParOf" srcId="{13DC69DB-2645-4DAC-9E4F-D40B48D660B6}" destId="{CF9DAA0F-F305-48F5-A336-FC921A319EC4}" srcOrd="0" destOrd="0" presId="urn:microsoft.com/office/officeart/2005/8/layout/list1"/>
    <dgm:cxn modelId="{346A31AD-6C1D-4A4B-BBA8-C0FF0AADAFE8}" type="presParOf" srcId="{13DC69DB-2645-4DAC-9E4F-D40B48D660B6}" destId="{05A82550-545C-4FC0-8EE2-C8A77E100EBE}" srcOrd="1" destOrd="0" presId="urn:microsoft.com/office/officeart/2005/8/layout/list1"/>
    <dgm:cxn modelId="{36B7C248-3712-4756-B0AF-B63C8E879C62}" type="presParOf" srcId="{DEF5B68A-E822-4DBD-9262-CE82F5708CCC}" destId="{A64C1D9C-6A6B-4E7F-90C3-F7059109FD4F}" srcOrd="13" destOrd="0" presId="urn:microsoft.com/office/officeart/2005/8/layout/list1"/>
    <dgm:cxn modelId="{8FE1263A-29C9-4CA4-822E-3D31EA751D94}" type="presParOf" srcId="{DEF5B68A-E822-4DBD-9262-CE82F5708CCC}" destId="{D3F0FD15-2EC1-45A0-90AD-28E75B5A6CBF}" srcOrd="14" destOrd="0" presId="urn:microsoft.com/office/officeart/2005/8/layout/list1"/>
    <dgm:cxn modelId="{08BB31BA-AD5E-4C04-8D55-CD2911BE8D4D}" type="presParOf" srcId="{DEF5B68A-E822-4DBD-9262-CE82F5708CCC}" destId="{798158E1-597C-4D36-B13A-6CE6AAD0860A}" srcOrd="15" destOrd="0" presId="urn:microsoft.com/office/officeart/2005/8/layout/list1"/>
    <dgm:cxn modelId="{B7AA256D-C7A9-4172-AD07-28BBE0115019}" type="presParOf" srcId="{DEF5B68A-E822-4DBD-9262-CE82F5708CCC}" destId="{FE71DE63-E2C7-4420-8485-1D372FD65DE9}" srcOrd="16" destOrd="0" presId="urn:microsoft.com/office/officeart/2005/8/layout/list1"/>
    <dgm:cxn modelId="{1C59BF29-40E2-49D2-AD39-EBE77B00C546}" type="presParOf" srcId="{FE71DE63-E2C7-4420-8485-1D372FD65DE9}" destId="{FD2AE891-8BB6-4715-8A3E-3C5E4C6CDB97}" srcOrd="0" destOrd="0" presId="urn:microsoft.com/office/officeart/2005/8/layout/list1"/>
    <dgm:cxn modelId="{24B60F06-8983-42A8-B804-823D5B01FD2C}" type="presParOf" srcId="{FE71DE63-E2C7-4420-8485-1D372FD65DE9}" destId="{00F6F2E5-171D-4828-9C65-F502878D973D}" srcOrd="1" destOrd="0" presId="urn:microsoft.com/office/officeart/2005/8/layout/list1"/>
    <dgm:cxn modelId="{03103079-BC73-419C-8A3E-C187B73D0C42}" type="presParOf" srcId="{DEF5B68A-E822-4DBD-9262-CE82F5708CCC}" destId="{AB8032CB-E65E-465A-A83A-4F9D6B47A4D1}" srcOrd="17" destOrd="0" presId="urn:microsoft.com/office/officeart/2005/8/layout/list1"/>
    <dgm:cxn modelId="{06CBB5E8-549C-42BD-9FB0-D65B4AEE0845}" type="presParOf" srcId="{DEF5B68A-E822-4DBD-9262-CE82F5708CCC}" destId="{82DAE3DE-0C67-4916-90DB-7C8D0A40A93D}" srcOrd="18" destOrd="0" presId="urn:microsoft.com/office/officeart/2005/8/layout/list1"/>
    <dgm:cxn modelId="{40A454C9-A8F4-4C08-9989-DC8CF24303C7}" type="presParOf" srcId="{DEF5B68A-E822-4DBD-9262-CE82F5708CCC}" destId="{68D927B3-FB95-4FC2-8026-CC89B59E5E26}" srcOrd="19" destOrd="0" presId="urn:microsoft.com/office/officeart/2005/8/layout/list1"/>
    <dgm:cxn modelId="{FDD93DB1-8A15-422B-B28B-25ADC131E97E}" type="presParOf" srcId="{DEF5B68A-E822-4DBD-9262-CE82F5708CCC}" destId="{1336F71C-23BF-4EFE-BE52-7A76BE4B0070}" srcOrd="20" destOrd="0" presId="urn:microsoft.com/office/officeart/2005/8/layout/list1"/>
    <dgm:cxn modelId="{E3538CBB-257B-46CA-A7DB-E544FBC5E940}" type="presParOf" srcId="{1336F71C-23BF-4EFE-BE52-7A76BE4B0070}" destId="{0DCAEAE1-0294-4B97-B8CB-AC7C8915EAFB}" srcOrd="0" destOrd="0" presId="urn:microsoft.com/office/officeart/2005/8/layout/list1"/>
    <dgm:cxn modelId="{93022118-DC68-4393-9795-3A43A94BF911}" type="presParOf" srcId="{1336F71C-23BF-4EFE-BE52-7A76BE4B0070}" destId="{D5C7B5B1-B4C8-48EF-8E16-A8135CFDC116}" srcOrd="1" destOrd="0" presId="urn:microsoft.com/office/officeart/2005/8/layout/list1"/>
    <dgm:cxn modelId="{4CB62265-FB51-456A-8186-D3B371499079}" type="presParOf" srcId="{DEF5B68A-E822-4DBD-9262-CE82F5708CCC}" destId="{FAE7F685-57E3-40F4-B794-DB938B0E8CAF}" srcOrd="21" destOrd="0" presId="urn:microsoft.com/office/officeart/2005/8/layout/list1"/>
    <dgm:cxn modelId="{D19F731E-FF8D-4FA1-83A0-7FE767FB174F}"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自动化测试解决方案</a:t>
          </a:r>
          <a:endParaRPr lang="zh-CN" altLang="en-US" sz="1600" b="0"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项目实践</a:t>
          </a:r>
          <a:endParaRPr lang="zh-CN" altLang="en-US" sz="1600"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自动化测试现状及困境</a:t>
          </a:r>
          <a:endParaRPr lang="zh-CN" altLang="en-US" sz="1600" b="0"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工具开发</a:t>
          </a:r>
          <a:endParaRPr lang="zh-CN" altLang="en-US" sz="1600"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3AFF821C-65AA-4FD6-89C8-0F108CA59411}">
      <dgm:prSet phldrT="[文本]"/>
      <dgm:spPr/>
      <dgm:t>
        <a:bodyPr/>
        <a:lstStyle/>
        <a:p>
          <a:r>
            <a:rPr lang="zh-CN" altLang="en-US" dirty="0"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733BD45E-0A80-49DD-BFB4-15D9C34104C1}" type="parTrans" cxnId="{E0E44FEB-FB90-4DD4-AEAB-82E926191562}">
      <dgm:prSet/>
      <dgm:spPr/>
      <dgm:t>
        <a:bodyPr/>
        <a:lstStyle/>
        <a:p>
          <a:endParaRPr lang="zh-CN" altLang="en-US"/>
        </a:p>
      </dgm:t>
    </dgm:pt>
    <dgm:pt modelId="{319D1C57-C563-4E5E-9347-4349537B2B07}" type="sibTrans" cxnId="{E0E44FEB-FB90-4DD4-AEAB-82E926191562}">
      <dgm:prSet/>
      <dgm:spPr/>
      <dgm:t>
        <a:bodyPr/>
        <a:lstStyle/>
        <a:p>
          <a:endParaRPr lang="zh-CN" altLang="en-US"/>
        </a:p>
      </dgm:t>
    </dgm:pt>
    <dgm:pt modelId="{17CEEC64-12E9-4F66-9227-D10F8BB7CFFF}">
      <dgm:prSet phldrT="[文本]"/>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FFB3F2A4-4415-4F76-A1ED-BF5594B779A5}" type="parTrans" cxnId="{C4FFDCF0-0595-4042-85DE-CE793739F1A4}">
      <dgm:prSet/>
      <dgm:spPr/>
      <dgm:t>
        <a:bodyPr/>
        <a:lstStyle/>
        <a:p>
          <a:endParaRPr lang="zh-CN" altLang="en-US"/>
        </a:p>
      </dgm:t>
    </dgm:pt>
    <dgm:pt modelId="{949D64B7-A5EB-47BE-9451-19C196A123E4}" type="sibTrans" cxnId="{C4FFDCF0-0595-4042-85DE-CE793739F1A4}">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E3A20BA6-9A55-46A8-A0CD-92A596A99320}">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00701E79-C61F-4B15-9B54-D3EA7B2F30CB}" type="parTrans" cxnId="{B55AF226-5DED-4E3C-8EB9-4DD3FCEE07ED}">
      <dgm:prSet/>
      <dgm:spPr/>
      <dgm:t>
        <a:bodyPr/>
        <a:lstStyle/>
        <a:p>
          <a:endParaRPr lang="zh-CN" altLang="en-US"/>
        </a:p>
      </dgm:t>
    </dgm:pt>
    <dgm:pt modelId="{1A7B6E39-4E66-4CF8-9A4A-CAD5B2AFB196}" type="sibTrans" cxnId="{B55AF226-5DED-4E3C-8EB9-4DD3FCEE07ED}">
      <dgm:prSet/>
      <dgm:spPr/>
      <dgm:t>
        <a:bodyPr/>
        <a:lstStyle/>
        <a:p>
          <a:endParaRPr lang="zh-CN" altLang="en-US"/>
        </a:p>
      </dgm:t>
    </dgm:pt>
    <dgm:pt modelId="{2E874B89-98B8-426E-A075-383868B25217}">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与 </a:t>
          </a:r>
          <a:r>
            <a:rPr lang="en-US" altLang="en-US" sz="1600" dirty="0" smtClean="0">
              <a:latin typeface="微软雅黑" panose="020B0503020204020204" pitchFamily="34" charset="-122"/>
              <a:ea typeface="微软雅黑" panose="020B0503020204020204" pitchFamily="34" charset="-122"/>
            </a:rPr>
            <a:t>TFS </a:t>
          </a:r>
          <a:r>
            <a:rPr lang="zh-CN" altLang="en-US" sz="1600" dirty="0" smtClean="0">
              <a:latin typeface="微软雅黑" panose="020B0503020204020204" pitchFamily="34" charset="-122"/>
              <a:ea typeface="微软雅黑" panose="020B0503020204020204" pitchFamily="34" charset="-122"/>
            </a:rPr>
            <a:t>集成</a:t>
          </a:r>
          <a:endParaRPr lang="zh-CN" altLang="en-US" sz="1600" b="0" dirty="0">
            <a:latin typeface="微软雅黑" panose="020B0503020204020204" pitchFamily="34" charset="-122"/>
            <a:ea typeface="微软雅黑" panose="020B0503020204020204" pitchFamily="34" charset="-122"/>
          </a:endParaRPr>
        </a:p>
      </dgm:t>
    </dgm:pt>
    <dgm:pt modelId="{86F3B597-A2EC-403C-AFD6-8E570943D459}" type="parTrans" cxnId="{C44CBD72-4350-4019-A9EC-FFC5DA7CA3C2}">
      <dgm:prSet/>
      <dgm:spPr/>
      <dgm:t>
        <a:bodyPr/>
        <a:lstStyle/>
        <a:p>
          <a:endParaRPr lang="zh-CN" altLang="en-US"/>
        </a:p>
      </dgm:t>
    </dgm:pt>
    <dgm:pt modelId="{EC82ACA4-7F03-4931-9F88-6E49FE5E2875}" type="sibTrans" cxnId="{C44CBD72-4350-4019-A9EC-FFC5DA7CA3C2}">
      <dgm:prSet/>
      <dgm:spPr/>
      <dgm:t>
        <a:bodyPr/>
        <a:lstStyle/>
        <a:p>
          <a:endParaRPr lang="zh-CN" altLang="en-US"/>
        </a:p>
      </dgm:t>
    </dgm:pt>
    <dgm:pt modelId="{EC4F6EBB-94DC-4B1A-926B-34236AE50794}">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自动化测试在 </a:t>
          </a:r>
          <a:r>
            <a:rPr lang="en-US" sz="2400" b="1" dirty="0" smtClean="0">
              <a:latin typeface="微软雅黑" panose="020B0503020204020204" pitchFamily="34" charset="-122"/>
              <a:ea typeface="微软雅黑" panose="020B0503020204020204" pitchFamily="34" charset="-122"/>
            </a:rPr>
            <a:t>DevOps </a:t>
          </a:r>
          <a:r>
            <a:rPr lang="zh-CN" altLang="en-US" sz="2400" b="1" dirty="0" smtClean="0">
              <a:latin typeface="微软雅黑" panose="020B0503020204020204" pitchFamily="34" charset="-122"/>
              <a:ea typeface="微软雅黑" panose="020B0503020204020204" pitchFamily="34" charset="-122"/>
            </a:rPr>
            <a:t>中运用</a:t>
          </a:r>
          <a:endParaRPr lang="zh-CN" altLang="en-US" sz="2400" b="1" dirty="0">
            <a:latin typeface="微软雅黑" panose="020B0503020204020204" pitchFamily="34" charset="-122"/>
            <a:ea typeface="微软雅黑" panose="020B0503020204020204" pitchFamily="34" charset="-122"/>
          </a:endParaRPr>
        </a:p>
      </dgm:t>
    </dgm:pt>
    <dgm:pt modelId="{65F207BE-3B5D-4F35-9DE3-DEAD82159385}" type="parTrans" cxnId="{A23DACA2-F6B7-44CC-B550-16089872F1E8}">
      <dgm:prSet/>
      <dgm:spPr/>
      <dgm:t>
        <a:bodyPr/>
        <a:lstStyle/>
        <a:p>
          <a:endParaRPr lang="zh-CN" altLang="en-US"/>
        </a:p>
      </dgm:t>
    </dgm:pt>
    <dgm:pt modelId="{EB60DA81-AC52-488D-A156-B83E9161A3C9}" type="sibTrans" cxnId="{A23DACA2-F6B7-44CC-B550-16089872F1E8}">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0646"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73E099C3-6A04-4EF8-B8C9-FADFBB8208BB}" type="pres">
      <dgm:prSet presAssocID="{2E874B89-98B8-426E-A075-383868B25217}" presName="parentLin" presStyleCnt="0"/>
      <dgm:spPr/>
    </dgm:pt>
    <dgm:pt modelId="{F04C507F-BDAB-4AF3-896F-BA50802DC498}" type="pres">
      <dgm:prSet presAssocID="{2E874B89-98B8-426E-A075-383868B25217}" presName="parentLeftMargin" presStyleLbl="node1" presStyleIdx="1" presStyleCnt="6"/>
      <dgm:spPr/>
      <dgm:t>
        <a:bodyPr/>
        <a:lstStyle/>
        <a:p>
          <a:endParaRPr lang="zh-CN" altLang="en-US"/>
        </a:p>
      </dgm:t>
    </dgm:pt>
    <dgm:pt modelId="{BDA32C02-2D99-4B20-9E50-A46D858F5493}" type="pres">
      <dgm:prSet presAssocID="{2E874B89-98B8-426E-A075-383868B25217}" presName="parentText" presStyleLbl="node1" presStyleIdx="2" presStyleCnt="6">
        <dgm:presLayoutVars>
          <dgm:chMax val="0"/>
          <dgm:bulletEnabled val="1"/>
        </dgm:presLayoutVars>
      </dgm:prSet>
      <dgm:spPr/>
      <dgm:t>
        <a:bodyPr/>
        <a:lstStyle/>
        <a:p>
          <a:endParaRPr lang="zh-CN" altLang="en-US"/>
        </a:p>
      </dgm:t>
    </dgm:pt>
    <dgm:pt modelId="{BE9CF6D5-690C-464D-9FF8-61E7D519EE1E}" type="pres">
      <dgm:prSet presAssocID="{2E874B89-98B8-426E-A075-383868B25217}" presName="negativeSpace" presStyleCnt="0"/>
      <dgm:spPr/>
    </dgm:pt>
    <dgm:pt modelId="{F6E36D75-F789-4D24-9687-EEEB5F6CD401}" type="pres">
      <dgm:prSet presAssocID="{2E874B89-98B8-426E-A075-383868B25217}" presName="childText" presStyleLbl="conFgAcc1" presStyleIdx="2" presStyleCnt="6">
        <dgm:presLayoutVars>
          <dgm:bulletEnabled val="1"/>
        </dgm:presLayoutVars>
      </dgm:prSet>
      <dgm:spPr/>
    </dgm:pt>
    <dgm:pt modelId="{0963FE10-E1ED-4CA4-8343-88A106FE0740}" type="pres">
      <dgm:prSet presAssocID="{EC82ACA4-7F03-4931-9F88-6E49FE5E2875}"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57531DDD-D7DC-4154-B87B-02F2BFADD0A7}" type="pres">
      <dgm:prSet presAssocID="{EC4F6EBB-94DC-4B1A-926B-34236AE50794}" presName="parentLin" presStyleCnt="0"/>
      <dgm:spPr/>
    </dgm:pt>
    <dgm:pt modelId="{11F69BCB-D9C7-4844-9C72-CCB609342382}" type="pres">
      <dgm:prSet presAssocID="{EC4F6EBB-94DC-4B1A-926B-34236AE50794}" presName="parentLeftMargin" presStyleLbl="node1" presStyleIdx="3" presStyleCnt="6"/>
      <dgm:spPr/>
      <dgm:t>
        <a:bodyPr/>
        <a:lstStyle/>
        <a:p>
          <a:endParaRPr lang="zh-CN" altLang="en-US"/>
        </a:p>
      </dgm:t>
    </dgm:pt>
    <dgm:pt modelId="{0A539BE3-B914-4FD4-9189-E8FEF077789E}" type="pres">
      <dgm:prSet presAssocID="{EC4F6EBB-94DC-4B1A-926B-34236AE50794}" presName="parentText" presStyleLbl="node1" presStyleIdx="4" presStyleCnt="6" custScaleX="106620">
        <dgm:presLayoutVars>
          <dgm:chMax val="0"/>
          <dgm:bulletEnabled val="1"/>
        </dgm:presLayoutVars>
      </dgm:prSet>
      <dgm:spPr/>
      <dgm:t>
        <a:bodyPr/>
        <a:lstStyle/>
        <a:p>
          <a:endParaRPr lang="zh-CN" altLang="en-US"/>
        </a:p>
      </dgm:t>
    </dgm:pt>
    <dgm:pt modelId="{77EF1EC3-3A0C-4429-883C-211E03DBC597}" type="pres">
      <dgm:prSet presAssocID="{EC4F6EBB-94DC-4B1A-926B-34236AE50794}" presName="negativeSpace" presStyleCnt="0"/>
      <dgm:spPr/>
    </dgm:pt>
    <dgm:pt modelId="{1CB84430-7D41-4197-BD1E-C840DE83478E}" type="pres">
      <dgm:prSet presAssocID="{EC4F6EBB-94DC-4B1A-926B-34236AE50794}" presName="childText" presStyleLbl="conFgAcc1" presStyleIdx="4" presStyleCnt="6">
        <dgm:presLayoutVars>
          <dgm:bulletEnabled val="1"/>
        </dgm:presLayoutVars>
      </dgm:prSet>
      <dgm:spPr/>
    </dgm:pt>
    <dgm:pt modelId="{73E8F9A6-FF8B-4286-B6B3-298C3F800A2A}" type="pres">
      <dgm:prSet presAssocID="{EB60DA81-AC52-488D-A156-B83E9161A3C9}"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64D13C0B-CBA5-4ADE-A517-2D69769B04D2}" type="presOf" srcId="{1177963A-7226-4F81-BCED-3C01771023DD}" destId="{CF9DAA0F-F305-48F5-A336-FC921A319EC4}" srcOrd="0" destOrd="0" presId="urn:microsoft.com/office/officeart/2005/8/layout/list1"/>
    <dgm:cxn modelId="{077E3D54-5A01-4EB0-9915-E2B5558A61ED}" srcId="{2BD1E182-5AB6-4670-B729-D05B6ABC7A13}" destId="{C0379309-20D1-4978-87EC-84F7DC928E08}" srcOrd="0" destOrd="0" parTransId="{FB1480D3-7B31-40F3-9753-F759ECCA035C}" sibTransId="{4B387B85-BCE6-4761-A42A-717BDBC08774}"/>
    <dgm:cxn modelId="{7B692776-5BBD-414F-9F53-0A0224917083}" type="presOf" srcId="{EC4F6EBB-94DC-4B1A-926B-34236AE50794}" destId="{11F69BCB-D9C7-4844-9C72-CCB609342382}" srcOrd="0" destOrd="0" presId="urn:microsoft.com/office/officeart/2005/8/layout/list1"/>
    <dgm:cxn modelId="{ACDA0BC9-5E67-4098-B6AA-DFD2D0852265}" srcId="{844900F1-4586-430F-927D-93BDD8D62E53}" destId="{BCF62B26-E825-4B65-AC5F-5F591D20B5F7}" srcOrd="1" destOrd="0" parTransId="{D42EA116-767F-4B38-8773-2CC4E020DD60}" sibTransId="{EA1BF760-0101-4D3F-9FD4-D30F121E225F}"/>
    <dgm:cxn modelId="{8C81DAF2-74A5-47C9-A175-128A28DFBCDA}" type="presOf" srcId="{E3A20BA6-9A55-46A8-A0CD-92A596A99320}" destId="{D3F0FD15-2EC1-45A0-90AD-28E75B5A6CBF}" srcOrd="0" destOrd="0" presId="urn:microsoft.com/office/officeart/2005/8/layout/list1"/>
    <dgm:cxn modelId="{A23DACA2-F6B7-44CC-B550-16089872F1E8}" srcId="{2BD1E182-5AB6-4670-B729-D05B6ABC7A13}" destId="{EC4F6EBB-94DC-4B1A-926B-34236AE50794}" srcOrd="4" destOrd="0" parTransId="{65F207BE-3B5D-4F35-9DE3-DEAD82159385}" sibTransId="{EB60DA81-AC52-488D-A156-B83E9161A3C9}"/>
    <dgm:cxn modelId="{BCA8F442-C649-4F9B-BF14-492F9E59E8DB}" type="presOf" srcId="{2E874B89-98B8-426E-A075-383868B25217}" destId="{F04C507F-BDAB-4AF3-896F-BA50802DC498}" srcOrd="0" destOrd="0" presId="urn:microsoft.com/office/officeart/2005/8/layout/list1"/>
    <dgm:cxn modelId="{C44CBD72-4350-4019-A9EC-FFC5DA7CA3C2}" srcId="{2BD1E182-5AB6-4670-B729-D05B6ABC7A13}" destId="{2E874B89-98B8-426E-A075-383868B25217}" srcOrd="2" destOrd="0" parTransId="{86F3B597-A2EC-403C-AFD6-8E570943D459}" sibTransId="{EC82ACA4-7F03-4931-9F88-6E49FE5E2875}"/>
    <dgm:cxn modelId="{004BCEF9-A98C-4026-B506-762B797EB1EA}" type="presOf" srcId="{C0379309-20D1-4978-87EC-84F7DC928E08}" destId="{81DCBC7C-4093-493E-BF7C-F8DD1FDF089F}" srcOrd="1"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C8B1EA88-2FA1-4DAA-BCE3-F1959FB672E0}" srcId="{2BD1E182-5AB6-4670-B729-D05B6ABC7A13}" destId="{844900F1-4586-430F-927D-93BDD8D62E53}" srcOrd="5" destOrd="0" parTransId="{820A41BB-5367-4A6B-9E80-F6CDBD7DCC30}" sibTransId="{04810B6C-E40D-441A-ABD6-A62142993ED9}"/>
    <dgm:cxn modelId="{C4FFDCF0-0595-4042-85DE-CE793739F1A4}" srcId="{1177963A-7226-4F81-BCED-3C01771023DD}" destId="{17CEEC64-12E9-4F66-9227-D10F8BB7CFFF}" srcOrd="2" destOrd="0" parTransId="{FFB3F2A4-4415-4F76-A1ED-BF5594B779A5}" sibTransId="{949D64B7-A5EB-47BE-9451-19C196A123E4}"/>
    <dgm:cxn modelId="{AEBAF127-306A-4641-A7B8-2EAEC029B9C1}" type="presOf" srcId="{844900F1-4586-430F-927D-93BDD8D62E53}" destId="{D5C7B5B1-B4C8-48EF-8E16-A8135CFDC116}" srcOrd="1" destOrd="0" presId="urn:microsoft.com/office/officeart/2005/8/layout/list1"/>
    <dgm:cxn modelId="{5198D851-AD35-4C63-93BC-3970B3E1ABB7}" type="presOf" srcId="{2BD1E182-5AB6-4670-B729-D05B6ABC7A13}" destId="{DEF5B68A-E822-4DBD-9262-CE82F5708CCC}" srcOrd="0" destOrd="0" presId="urn:microsoft.com/office/officeart/2005/8/layout/list1"/>
    <dgm:cxn modelId="{AF21B381-5AB0-4D62-95EB-EA0888ABB409}" type="presOf" srcId="{BCF62B26-E825-4B65-AC5F-5F591D20B5F7}" destId="{3EC82740-746E-4D46-A485-1E4657468B33}" srcOrd="0" destOrd="1" presId="urn:microsoft.com/office/officeart/2005/8/layout/list1"/>
    <dgm:cxn modelId="{C84F949F-D555-46EF-AA2A-D8D7626580A4}" type="presOf" srcId="{3AFF821C-65AA-4FD6-89C8-0F108CA59411}" destId="{D3F0FD15-2EC1-45A0-90AD-28E75B5A6CBF}" srcOrd="0" destOrd="1" presId="urn:microsoft.com/office/officeart/2005/8/layout/list1"/>
    <dgm:cxn modelId="{50B175D1-34EC-4031-B12D-AF65386B69C8}" type="presOf" srcId="{456F6EE8-CAA4-4DD0-8D0A-3D6B80F80E4B}" destId="{3EC82740-746E-4D46-A485-1E4657468B33}" srcOrd="0" destOrd="0" presId="urn:microsoft.com/office/officeart/2005/8/layout/list1"/>
    <dgm:cxn modelId="{FDC2DCB4-420A-42EC-954E-D52020548690}" type="presOf" srcId="{EC4F6EBB-94DC-4B1A-926B-34236AE50794}" destId="{0A539BE3-B914-4FD4-9189-E8FEF077789E}" srcOrd="1" destOrd="0" presId="urn:microsoft.com/office/officeart/2005/8/layout/list1"/>
    <dgm:cxn modelId="{05D8DD73-7D0D-4B21-9689-DBE1CCE3746C}" type="presOf" srcId="{B14F2FB8-B8A6-4F62-9E35-758EED957598}" destId="{8B28284F-DEC0-4F2E-A7A1-50521DF5130A}" srcOrd="0" destOrd="0" presId="urn:microsoft.com/office/officeart/2005/8/layout/list1"/>
    <dgm:cxn modelId="{D4D38BAA-F198-45DC-8010-2649F33D03F4}" type="presOf" srcId="{17CEEC64-12E9-4F66-9227-D10F8BB7CFFF}" destId="{D3F0FD15-2EC1-45A0-90AD-28E75B5A6CBF}" srcOrd="0" destOrd="2" presId="urn:microsoft.com/office/officeart/2005/8/layout/list1"/>
    <dgm:cxn modelId="{B55AF226-5DED-4E3C-8EB9-4DD3FCEE07ED}" srcId="{1177963A-7226-4F81-BCED-3C01771023DD}" destId="{E3A20BA6-9A55-46A8-A0CD-92A596A99320}" srcOrd="0" destOrd="0" parTransId="{00701E79-C61F-4B15-9B54-D3EA7B2F30CB}" sibTransId="{1A7B6E39-4E66-4CF8-9A4A-CAD5B2AFB196}"/>
    <dgm:cxn modelId="{E0E44FEB-FB90-4DD4-AEAB-82E926191562}" srcId="{1177963A-7226-4F81-BCED-3C01771023DD}" destId="{3AFF821C-65AA-4FD6-89C8-0F108CA59411}" srcOrd="1" destOrd="0" parTransId="{733BD45E-0A80-49DD-BFB4-15D9C34104C1}" sibTransId="{319D1C57-C563-4E5E-9347-4349537B2B07}"/>
    <dgm:cxn modelId="{620B3DEE-095A-45B3-95B5-90D8E5873DAC}" type="presOf" srcId="{844900F1-4586-430F-927D-93BDD8D62E53}" destId="{0DCAEAE1-0294-4B97-B8CB-AC7C8915EAFB}" srcOrd="0" destOrd="0" presId="urn:microsoft.com/office/officeart/2005/8/layout/list1"/>
    <dgm:cxn modelId="{90B0B053-C6BA-418F-980F-316C12EB7C11}" type="presOf" srcId="{C0379309-20D1-4978-87EC-84F7DC928E08}" destId="{B569C212-604F-49B6-89DE-07AFB1DA8917}" srcOrd="0" destOrd="0" presId="urn:microsoft.com/office/officeart/2005/8/layout/list1"/>
    <dgm:cxn modelId="{7A07A735-0FBA-4260-A4F6-780BE4223A80}" type="presOf" srcId="{B14F2FB8-B8A6-4F62-9E35-758EED957598}" destId="{AC3D40E7-90AF-4886-995D-C8943970159F}" srcOrd="1" destOrd="0" presId="urn:microsoft.com/office/officeart/2005/8/layout/list1"/>
    <dgm:cxn modelId="{4AF8A39D-5F3A-4D9E-9447-0E3F1BD84FDA}" srcId="{2BD1E182-5AB6-4670-B729-D05B6ABC7A13}" destId="{B14F2FB8-B8A6-4F62-9E35-758EED957598}" srcOrd="1" destOrd="0" parTransId="{A37B417A-76D2-456D-958D-8FB64F3EE053}" sibTransId="{ABC37E07-F192-4880-8060-6E2C5187F70C}"/>
    <dgm:cxn modelId="{E3C35B4E-3526-4DC1-A215-5B623FFEA2AD}" srcId="{844900F1-4586-430F-927D-93BDD8D62E53}" destId="{456F6EE8-CAA4-4DD0-8D0A-3D6B80F80E4B}" srcOrd="0" destOrd="0" parTransId="{CF43F1D3-7B0E-43CE-864D-8619FB9B54F1}" sibTransId="{168217E8-5579-423A-B01E-F5CC75B8B03D}"/>
    <dgm:cxn modelId="{0504B80F-993C-451F-B96D-CA4817FE494C}" type="presOf" srcId="{2E874B89-98B8-426E-A075-383868B25217}" destId="{BDA32C02-2D99-4B20-9E50-A46D858F5493}" srcOrd="1" destOrd="0" presId="urn:microsoft.com/office/officeart/2005/8/layout/list1"/>
    <dgm:cxn modelId="{720FEAF9-59FA-49E6-A984-1F2645AF30D6}" type="presOf" srcId="{1177963A-7226-4F81-BCED-3C01771023DD}" destId="{05A82550-545C-4FC0-8EE2-C8A77E100EBE}" srcOrd="1" destOrd="0" presId="urn:microsoft.com/office/officeart/2005/8/layout/list1"/>
    <dgm:cxn modelId="{B8CA2D56-92E5-4339-99C0-0DAB7B80B760}" type="presParOf" srcId="{DEF5B68A-E822-4DBD-9262-CE82F5708CCC}" destId="{3202F121-2F28-4449-BF77-35249C669A51}" srcOrd="0" destOrd="0" presId="urn:microsoft.com/office/officeart/2005/8/layout/list1"/>
    <dgm:cxn modelId="{4A89A012-7C51-4ED1-881A-6BA243F6EFB1}" type="presParOf" srcId="{3202F121-2F28-4449-BF77-35249C669A51}" destId="{B569C212-604F-49B6-89DE-07AFB1DA8917}" srcOrd="0" destOrd="0" presId="urn:microsoft.com/office/officeart/2005/8/layout/list1"/>
    <dgm:cxn modelId="{25475D17-6547-403B-8DD4-5DC0D6832E27}" type="presParOf" srcId="{3202F121-2F28-4449-BF77-35249C669A51}" destId="{81DCBC7C-4093-493E-BF7C-F8DD1FDF089F}" srcOrd="1" destOrd="0" presId="urn:microsoft.com/office/officeart/2005/8/layout/list1"/>
    <dgm:cxn modelId="{93F9E457-FB12-4A0E-B244-E601046B8119}" type="presParOf" srcId="{DEF5B68A-E822-4DBD-9262-CE82F5708CCC}" destId="{8426EAEA-0AF6-4301-8196-CBE248AA89E3}" srcOrd="1" destOrd="0" presId="urn:microsoft.com/office/officeart/2005/8/layout/list1"/>
    <dgm:cxn modelId="{E355737A-8F80-427D-B92B-82467294D1B1}" type="presParOf" srcId="{DEF5B68A-E822-4DBD-9262-CE82F5708CCC}" destId="{BF7AE658-A268-4642-A08F-092CFF64DA30}" srcOrd="2" destOrd="0" presId="urn:microsoft.com/office/officeart/2005/8/layout/list1"/>
    <dgm:cxn modelId="{3D922EFD-1537-4930-AD9A-7CA85F22C9D6}" type="presParOf" srcId="{DEF5B68A-E822-4DBD-9262-CE82F5708CCC}" destId="{F16D93AF-BEA9-45A6-9D49-37BA73907827}" srcOrd="3" destOrd="0" presId="urn:microsoft.com/office/officeart/2005/8/layout/list1"/>
    <dgm:cxn modelId="{E36B57BB-6164-492B-B32C-F1AABAB37360}" type="presParOf" srcId="{DEF5B68A-E822-4DBD-9262-CE82F5708CCC}" destId="{9CA77988-E309-4C6F-B0C9-91AAFA591BD2}" srcOrd="4" destOrd="0" presId="urn:microsoft.com/office/officeart/2005/8/layout/list1"/>
    <dgm:cxn modelId="{9766917F-0658-46E1-926A-0BF086A010AB}" type="presParOf" srcId="{9CA77988-E309-4C6F-B0C9-91AAFA591BD2}" destId="{8B28284F-DEC0-4F2E-A7A1-50521DF5130A}" srcOrd="0" destOrd="0" presId="urn:microsoft.com/office/officeart/2005/8/layout/list1"/>
    <dgm:cxn modelId="{D58CAEDD-33BA-43D4-AA3B-6C952C29F586}" type="presParOf" srcId="{9CA77988-E309-4C6F-B0C9-91AAFA591BD2}" destId="{AC3D40E7-90AF-4886-995D-C8943970159F}" srcOrd="1" destOrd="0" presId="urn:microsoft.com/office/officeart/2005/8/layout/list1"/>
    <dgm:cxn modelId="{8378FE5D-2598-4EFB-9AE7-1E7033D98D5C}" type="presParOf" srcId="{DEF5B68A-E822-4DBD-9262-CE82F5708CCC}" destId="{54617C1D-1C29-4BF3-ACA0-3DB5291C889E}" srcOrd="5" destOrd="0" presId="urn:microsoft.com/office/officeart/2005/8/layout/list1"/>
    <dgm:cxn modelId="{383CD8C7-4ABD-45B1-8C40-3C2F54BA3E25}" type="presParOf" srcId="{DEF5B68A-E822-4DBD-9262-CE82F5708CCC}" destId="{F4464D87-FF02-41E2-A693-E25DEAD8C3B2}" srcOrd="6" destOrd="0" presId="urn:microsoft.com/office/officeart/2005/8/layout/list1"/>
    <dgm:cxn modelId="{08760D66-16E1-4E36-AD2A-FEDB9283CEFB}" type="presParOf" srcId="{DEF5B68A-E822-4DBD-9262-CE82F5708CCC}" destId="{C1A97D7F-D066-4287-8C4B-03A5683C5E3B}" srcOrd="7" destOrd="0" presId="urn:microsoft.com/office/officeart/2005/8/layout/list1"/>
    <dgm:cxn modelId="{4F70F507-D68F-4938-BF78-7EB7C76CD53B}" type="presParOf" srcId="{DEF5B68A-E822-4DBD-9262-CE82F5708CCC}" destId="{73E099C3-6A04-4EF8-B8C9-FADFBB8208BB}" srcOrd="8" destOrd="0" presId="urn:microsoft.com/office/officeart/2005/8/layout/list1"/>
    <dgm:cxn modelId="{433C7CDB-85FD-46CB-B77C-CA17F9316892}" type="presParOf" srcId="{73E099C3-6A04-4EF8-B8C9-FADFBB8208BB}" destId="{F04C507F-BDAB-4AF3-896F-BA50802DC498}" srcOrd="0" destOrd="0" presId="urn:microsoft.com/office/officeart/2005/8/layout/list1"/>
    <dgm:cxn modelId="{DAD762C2-83F3-472D-B13A-796B9093659C}" type="presParOf" srcId="{73E099C3-6A04-4EF8-B8C9-FADFBB8208BB}" destId="{BDA32C02-2D99-4B20-9E50-A46D858F5493}" srcOrd="1" destOrd="0" presId="urn:microsoft.com/office/officeart/2005/8/layout/list1"/>
    <dgm:cxn modelId="{835B6D1F-B8C9-442C-B864-7026FF5D173C}" type="presParOf" srcId="{DEF5B68A-E822-4DBD-9262-CE82F5708CCC}" destId="{BE9CF6D5-690C-464D-9FF8-61E7D519EE1E}" srcOrd="9" destOrd="0" presId="urn:microsoft.com/office/officeart/2005/8/layout/list1"/>
    <dgm:cxn modelId="{26E4053E-6A31-4FE2-B62A-0E7B0E208037}" type="presParOf" srcId="{DEF5B68A-E822-4DBD-9262-CE82F5708CCC}" destId="{F6E36D75-F789-4D24-9687-EEEB5F6CD401}" srcOrd="10" destOrd="0" presId="urn:microsoft.com/office/officeart/2005/8/layout/list1"/>
    <dgm:cxn modelId="{FB31938F-CD69-4239-8B7C-1EBAC80085BD}" type="presParOf" srcId="{DEF5B68A-E822-4DBD-9262-CE82F5708CCC}" destId="{0963FE10-E1ED-4CA4-8343-88A106FE0740}" srcOrd="11" destOrd="0" presId="urn:microsoft.com/office/officeart/2005/8/layout/list1"/>
    <dgm:cxn modelId="{E430DB7C-CEC1-47FB-8C3D-C9B523082D4F}" type="presParOf" srcId="{DEF5B68A-E822-4DBD-9262-CE82F5708CCC}" destId="{13DC69DB-2645-4DAC-9E4F-D40B48D660B6}" srcOrd="12" destOrd="0" presId="urn:microsoft.com/office/officeart/2005/8/layout/list1"/>
    <dgm:cxn modelId="{217524FD-8424-4084-A139-F9D0D5EB0DC9}" type="presParOf" srcId="{13DC69DB-2645-4DAC-9E4F-D40B48D660B6}" destId="{CF9DAA0F-F305-48F5-A336-FC921A319EC4}" srcOrd="0" destOrd="0" presId="urn:microsoft.com/office/officeart/2005/8/layout/list1"/>
    <dgm:cxn modelId="{53902B3F-7B22-4613-A37D-DB30DC6C2943}" type="presParOf" srcId="{13DC69DB-2645-4DAC-9E4F-D40B48D660B6}" destId="{05A82550-545C-4FC0-8EE2-C8A77E100EBE}" srcOrd="1" destOrd="0" presId="urn:microsoft.com/office/officeart/2005/8/layout/list1"/>
    <dgm:cxn modelId="{716346DE-53E1-468A-ACD2-982163F276EF}" type="presParOf" srcId="{DEF5B68A-E822-4DBD-9262-CE82F5708CCC}" destId="{A64C1D9C-6A6B-4E7F-90C3-F7059109FD4F}" srcOrd="13" destOrd="0" presId="urn:microsoft.com/office/officeart/2005/8/layout/list1"/>
    <dgm:cxn modelId="{AEBCB95E-0E5A-40E8-BBBD-33CF68203B95}" type="presParOf" srcId="{DEF5B68A-E822-4DBD-9262-CE82F5708CCC}" destId="{D3F0FD15-2EC1-45A0-90AD-28E75B5A6CBF}" srcOrd="14" destOrd="0" presId="urn:microsoft.com/office/officeart/2005/8/layout/list1"/>
    <dgm:cxn modelId="{CB53BAA9-E980-40D0-B6B7-DDA161C19EC7}" type="presParOf" srcId="{DEF5B68A-E822-4DBD-9262-CE82F5708CCC}" destId="{798158E1-597C-4D36-B13A-6CE6AAD0860A}" srcOrd="15" destOrd="0" presId="urn:microsoft.com/office/officeart/2005/8/layout/list1"/>
    <dgm:cxn modelId="{90ACC218-D87E-49C6-BC58-E18252A0A6D5}" type="presParOf" srcId="{DEF5B68A-E822-4DBD-9262-CE82F5708CCC}" destId="{57531DDD-D7DC-4154-B87B-02F2BFADD0A7}" srcOrd="16" destOrd="0" presId="urn:microsoft.com/office/officeart/2005/8/layout/list1"/>
    <dgm:cxn modelId="{1A833AEA-7C78-423E-BF3B-0DC824EDC8D3}" type="presParOf" srcId="{57531DDD-D7DC-4154-B87B-02F2BFADD0A7}" destId="{11F69BCB-D9C7-4844-9C72-CCB609342382}" srcOrd="0" destOrd="0" presId="urn:microsoft.com/office/officeart/2005/8/layout/list1"/>
    <dgm:cxn modelId="{EFC6E996-129B-46E0-BA15-88DB405D1147}" type="presParOf" srcId="{57531DDD-D7DC-4154-B87B-02F2BFADD0A7}" destId="{0A539BE3-B914-4FD4-9189-E8FEF077789E}" srcOrd="1" destOrd="0" presId="urn:microsoft.com/office/officeart/2005/8/layout/list1"/>
    <dgm:cxn modelId="{707611B3-6BED-4ADC-9EA7-7BA98CD6514D}" type="presParOf" srcId="{DEF5B68A-E822-4DBD-9262-CE82F5708CCC}" destId="{77EF1EC3-3A0C-4429-883C-211E03DBC597}" srcOrd="17" destOrd="0" presId="urn:microsoft.com/office/officeart/2005/8/layout/list1"/>
    <dgm:cxn modelId="{9739C714-0BBE-455F-BCDF-8FECF991DB79}" type="presParOf" srcId="{DEF5B68A-E822-4DBD-9262-CE82F5708CCC}" destId="{1CB84430-7D41-4197-BD1E-C840DE83478E}" srcOrd="18" destOrd="0" presId="urn:microsoft.com/office/officeart/2005/8/layout/list1"/>
    <dgm:cxn modelId="{6B57DCA1-DDA2-4F34-8519-D3D413D2B8FC}" type="presParOf" srcId="{DEF5B68A-E822-4DBD-9262-CE82F5708CCC}" destId="{73E8F9A6-FF8B-4286-B6B3-298C3F800A2A}" srcOrd="19" destOrd="0" presId="urn:microsoft.com/office/officeart/2005/8/layout/list1"/>
    <dgm:cxn modelId="{B915D8BC-95C3-448D-A60B-C32BBF4DC563}" type="presParOf" srcId="{DEF5B68A-E822-4DBD-9262-CE82F5708CCC}" destId="{1336F71C-23BF-4EFE-BE52-7A76BE4B0070}" srcOrd="20" destOrd="0" presId="urn:microsoft.com/office/officeart/2005/8/layout/list1"/>
    <dgm:cxn modelId="{32264CF7-1C01-4847-BD6D-25D64E17A609}" type="presParOf" srcId="{1336F71C-23BF-4EFE-BE52-7A76BE4B0070}" destId="{0DCAEAE1-0294-4B97-B8CB-AC7C8915EAFB}" srcOrd="0" destOrd="0" presId="urn:microsoft.com/office/officeart/2005/8/layout/list1"/>
    <dgm:cxn modelId="{3D21D4F3-F09A-43F4-A6D5-9B1BACD835CF}" type="presParOf" srcId="{1336F71C-23BF-4EFE-BE52-7A76BE4B0070}" destId="{D5C7B5B1-B4C8-48EF-8E16-A8135CFDC116}" srcOrd="1" destOrd="0" presId="urn:microsoft.com/office/officeart/2005/8/layout/list1"/>
    <dgm:cxn modelId="{6B5276C5-635F-403E-93DB-5B3F69F0398A}" type="presParOf" srcId="{DEF5B68A-E822-4DBD-9262-CE82F5708CCC}" destId="{FAE7F685-57E3-40F4-B794-DB938B0E8CAF}" srcOrd="21" destOrd="0" presId="urn:microsoft.com/office/officeart/2005/8/layout/list1"/>
    <dgm:cxn modelId="{BD54AB82-EC4B-4D56-A161-2C44ED73CF2A}"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D1E182-5AB6-4670-B729-D05B6ABC7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B14F2FB8-B8A6-4F62-9E35-758EED95759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自动化测试解决方案</a:t>
          </a:r>
          <a:endParaRPr lang="zh-CN" altLang="en-US" sz="1600" b="0" dirty="0">
            <a:latin typeface="微软雅黑" panose="020B0503020204020204" pitchFamily="34" charset="-122"/>
            <a:ea typeface="微软雅黑" panose="020B0503020204020204" pitchFamily="34" charset="-122"/>
          </a:endParaRPr>
        </a:p>
      </dgm:t>
    </dgm:pt>
    <dgm:pt modelId="{ABC37E07-F192-4880-8060-6E2C5187F70C}" type="sibTrans" cxnId="{4AF8A39D-5F3A-4D9E-9447-0E3F1BD84FDA}">
      <dgm:prSet/>
      <dgm:spPr/>
      <dgm:t>
        <a:bodyPr/>
        <a:lstStyle/>
        <a:p>
          <a:endParaRPr lang="zh-CN" altLang="en-US"/>
        </a:p>
      </dgm:t>
    </dgm:pt>
    <dgm:pt modelId="{A37B417A-76D2-456D-958D-8FB64F3EE053}" type="parTrans" cxnId="{4AF8A39D-5F3A-4D9E-9447-0E3F1BD84FDA}">
      <dgm:prSet/>
      <dgm:spPr/>
      <dgm:t>
        <a:bodyPr/>
        <a:lstStyle/>
        <a:p>
          <a:endParaRPr lang="zh-CN" altLang="en-US"/>
        </a:p>
      </dgm:t>
    </dgm:pt>
    <dgm:pt modelId="{1177963A-7226-4F81-BCED-3C01771023DD}">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项目实践</a:t>
          </a:r>
          <a:endParaRPr lang="zh-CN" altLang="en-US" sz="1600" dirty="0">
            <a:latin typeface="微软雅黑" panose="020B0503020204020204" pitchFamily="34" charset="-122"/>
            <a:ea typeface="微软雅黑" panose="020B0503020204020204" pitchFamily="34" charset="-122"/>
          </a:endParaRPr>
        </a:p>
      </dgm:t>
    </dgm:pt>
    <dgm:pt modelId="{C5DE4252-40E9-4213-A248-C941C5C1A126}" type="sibTrans" cxnId="{AE285A98-44CC-448D-ADE0-02578F945D1F}">
      <dgm:prSet/>
      <dgm:spPr/>
      <dgm:t>
        <a:bodyPr/>
        <a:lstStyle/>
        <a:p>
          <a:endParaRPr lang="zh-CN" altLang="en-US"/>
        </a:p>
      </dgm:t>
    </dgm:pt>
    <dgm:pt modelId="{FDF0D55D-DEC8-492F-97C8-F38F94F53066}" type="parTrans" cxnId="{AE285A98-44CC-448D-ADE0-02578F945D1F}">
      <dgm:prSet/>
      <dgm:spPr/>
      <dgm:t>
        <a:bodyPr/>
        <a:lstStyle/>
        <a:p>
          <a:endParaRPr lang="zh-CN" altLang="en-US"/>
        </a:p>
      </dgm:t>
    </dgm:pt>
    <dgm:pt modelId="{C0379309-20D1-4978-87EC-84F7DC928E08}">
      <dgm:prSet phldrT="[文本]" custT="1"/>
      <dgm:spPr/>
      <dgm:t>
        <a:bodyPr/>
        <a:lstStyle/>
        <a:p>
          <a:r>
            <a:rPr lang="zh-CN" altLang="en-US" sz="1600" b="0" dirty="0" smtClean="0">
              <a:latin typeface="微软雅黑" panose="020B0503020204020204" pitchFamily="34" charset="-122"/>
              <a:ea typeface="微软雅黑" panose="020B0503020204020204" pitchFamily="34" charset="-122"/>
            </a:rPr>
            <a:t>自动化测试现状及困境</a:t>
          </a:r>
          <a:endParaRPr lang="zh-CN" altLang="en-US" sz="1600" b="0" dirty="0">
            <a:latin typeface="微软雅黑" panose="020B0503020204020204" pitchFamily="34" charset="-122"/>
            <a:ea typeface="微软雅黑" panose="020B0503020204020204" pitchFamily="34" charset="-122"/>
          </a:endParaRPr>
        </a:p>
      </dgm:t>
    </dgm:pt>
    <dgm:pt modelId="{FB1480D3-7B31-40F3-9753-F759ECCA035C}" type="parTrans" cxnId="{077E3D54-5A01-4EB0-9915-E2B5558A61ED}">
      <dgm:prSet/>
      <dgm:spPr/>
      <dgm:t>
        <a:bodyPr/>
        <a:lstStyle/>
        <a:p>
          <a:endParaRPr lang="zh-CN" altLang="en-US"/>
        </a:p>
      </dgm:t>
    </dgm:pt>
    <dgm:pt modelId="{4B387B85-BCE6-4761-A42A-717BDBC08774}" type="sibTrans" cxnId="{077E3D54-5A01-4EB0-9915-E2B5558A61ED}">
      <dgm:prSet/>
      <dgm:spPr/>
      <dgm:t>
        <a:bodyPr/>
        <a:lstStyle/>
        <a:p>
          <a:endParaRPr lang="zh-CN" altLang="en-US"/>
        </a:p>
      </dgm:t>
    </dgm:pt>
    <dgm:pt modelId="{844900F1-4586-430F-927D-93BDD8D62E53}">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工具开发</a:t>
          </a:r>
          <a:endParaRPr lang="zh-CN" altLang="en-US" sz="2400" b="1" dirty="0">
            <a:latin typeface="微软雅黑" panose="020B0503020204020204" pitchFamily="34" charset="-122"/>
            <a:ea typeface="微软雅黑" panose="020B0503020204020204" pitchFamily="34" charset="-122"/>
          </a:endParaRPr>
        </a:p>
      </dgm:t>
    </dgm:pt>
    <dgm:pt modelId="{820A41BB-5367-4A6B-9E80-F6CDBD7DCC30}" type="parTrans" cxnId="{C8B1EA88-2FA1-4DAA-BCE3-F1959FB672E0}">
      <dgm:prSet/>
      <dgm:spPr/>
      <dgm:t>
        <a:bodyPr/>
        <a:lstStyle/>
        <a:p>
          <a:endParaRPr lang="zh-CN" altLang="en-US"/>
        </a:p>
      </dgm:t>
    </dgm:pt>
    <dgm:pt modelId="{04810B6C-E40D-441A-ABD6-A62142993ED9}" type="sibTrans" cxnId="{C8B1EA88-2FA1-4DAA-BCE3-F1959FB672E0}">
      <dgm:prSet/>
      <dgm:spPr/>
      <dgm:t>
        <a:bodyPr/>
        <a:lstStyle/>
        <a:p>
          <a:endParaRPr lang="zh-CN" altLang="en-US"/>
        </a:p>
      </dgm:t>
    </dgm:pt>
    <dgm:pt modelId="{BCF62B26-E825-4B65-AC5F-5F591D20B5F7}">
      <dgm:prSet phldrT="[文本]"/>
      <dgm:spPr/>
      <dgm:t>
        <a:bodyPr/>
        <a:lstStyle/>
        <a:p>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dgm:t>
    </dgm:pt>
    <dgm:pt modelId="{D42EA116-767F-4B38-8773-2CC4E020DD60}" type="parTrans" cxnId="{ACDA0BC9-5E67-4098-B6AA-DFD2D0852265}">
      <dgm:prSet/>
      <dgm:spPr/>
      <dgm:t>
        <a:bodyPr/>
        <a:lstStyle/>
        <a:p>
          <a:endParaRPr lang="zh-CN" altLang="en-US"/>
        </a:p>
      </dgm:t>
    </dgm:pt>
    <dgm:pt modelId="{EA1BF760-0101-4D3F-9FD4-D30F121E225F}" type="sibTrans" cxnId="{ACDA0BC9-5E67-4098-B6AA-DFD2D0852265}">
      <dgm:prSet/>
      <dgm:spPr/>
      <dgm:t>
        <a:bodyPr/>
        <a:lstStyle/>
        <a:p>
          <a:endParaRPr lang="zh-CN" altLang="en-US"/>
        </a:p>
      </dgm:t>
    </dgm:pt>
    <dgm:pt modelId="{3AFF821C-65AA-4FD6-89C8-0F108CA59411}">
      <dgm:prSet phldrT="[文本]"/>
      <dgm:spPr/>
      <dgm:t>
        <a:bodyPr/>
        <a:lstStyle/>
        <a:p>
          <a:r>
            <a:rPr lang="zh-CN" altLang="en-US" dirty="0" smtClean="0">
              <a:latin typeface="微软雅黑" panose="020B0503020204020204" pitchFamily="34" charset="-122"/>
              <a:ea typeface="微软雅黑" panose="020B0503020204020204" pitchFamily="34" charset="-122"/>
            </a:rPr>
            <a:t>监控平台接口测试</a:t>
          </a:r>
          <a:endParaRPr lang="zh-CN" altLang="en-US" dirty="0">
            <a:latin typeface="微软雅黑" panose="020B0503020204020204" pitchFamily="34" charset="-122"/>
            <a:ea typeface="微软雅黑" panose="020B0503020204020204" pitchFamily="34" charset="-122"/>
          </a:endParaRPr>
        </a:p>
      </dgm:t>
    </dgm:pt>
    <dgm:pt modelId="{733BD45E-0A80-49DD-BFB4-15D9C34104C1}" type="parTrans" cxnId="{E0E44FEB-FB90-4DD4-AEAB-82E926191562}">
      <dgm:prSet/>
      <dgm:spPr/>
      <dgm:t>
        <a:bodyPr/>
        <a:lstStyle/>
        <a:p>
          <a:endParaRPr lang="zh-CN" altLang="en-US"/>
        </a:p>
      </dgm:t>
    </dgm:pt>
    <dgm:pt modelId="{319D1C57-C563-4E5E-9347-4349537B2B07}" type="sibTrans" cxnId="{E0E44FEB-FB90-4DD4-AEAB-82E926191562}">
      <dgm:prSet/>
      <dgm:spPr/>
      <dgm:t>
        <a:bodyPr/>
        <a:lstStyle/>
        <a:p>
          <a:endParaRPr lang="zh-CN" altLang="en-US"/>
        </a:p>
      </dgm:t>
    </dgm:pt>
    <dgm:pt modelId="{17CEEC64-12E9-4F66-9227-D10F8BB7CFFF}">
      <dgm:prSet phldrT="[文本]"/>
      <dgm:spPr/>
      <dgm:t>
        <a:bodyPr/>
        <a:lstStyle/>
        <a:p>
          <a:r>
            <a:rPr lang="en-US" altLang="zh-CN" dirty="0" smtClean="0">
              <a:latin typeface="微软雅黑" panose="020B0503020204020204" pitchFamily="34" charset="-122"/>
              <a:ea typeface="微软雅黑" panose="020B0503020204020204" pitchFamily="34" charset="-122"/>
            </a:rPr>
            <a:t>SonarQube </a:t>
          </a:r>
          <a:r>
            <a:rPr lang="zh-CN" altLang="en-US" dirty="0" smtClean="0">
              <a:latin typeface="微软雅黑" panose="020B0503020204020204" pitchFamily="34" charset="-122"/>
              <a:ea typeface="微软雅黑" panose="020B0503020204020204" pitchFamily="34" charset="-122"/>
            </a:rPr>
            <a:t>代码检查</a:t>
          </a:r>
          <a:endParaRPr lang="zh-CN" altLang="en-US" dirty="0">
            <a:latin typeface="微软雅黑" panose="020B0503020204020204" pitchFamily="34" charset="-122"/>
            <a:ea typeface="微软雅黑" panose="020B0503020204020204" pitchFamily="34" charset="-122"/>
          </a:endParaRPr>
        </a:p>
      </dgm:t>
    </dgm:pt>
    <dgm:pt modelId="{FFB3F2A4-4415-4F76-A1ED-BF5594B779A5}" type="parTrans" cxnId="{C4FFDCF0-0595-4042-85DE-CE793739F1A4}">
      <dgm:prSet/>
      <dgm:spPr/>
      <dgm:t>
        <a:bodyPr/>
        <a:lstStyle/>
        <a:p>
          <a:endParaRPr lang="zh-CN" altLang="en-US"/>
        </a:p>
      </dgm:t>
    </dgm:pt>
    <dgm:pt modelId="{949D64B7-A5EB-47BE-9451-19C196A123E4}" type="sibTrans" cxnId="{C4FFDCF0-0595-4042-85DE-CE793739F1A4}">
      <dgm:prSet/>
      <dgm:spPr/>
      <dgm:t>
        <a:bodyPr/>
        <a:lstStyle/>
        <a:p>
          <a:endParaRPr lang="zh-CN" altLang="en-US"/>
        </a:p>
      </dgm:t>
    </dgm:pt>
    <dgm:pt modelId="{456F6EE8-CAA4-4DD0-8D0A-3D6B80F80E4B}">
      <dgm:prSet phldrT="[文本]"/>
      <dgm:spPr/>
      <dgm:t>
        <a:bodyPr/>
        <a:lstStyle/>
        <a:p>
          <a:r>
            <a:rPr lang="zh-CN" altLang="en-US" dirty="0" smtClean="0">
              <a:latin typeface="微软雅黑" panose="020B0503020204020204" pitchFamily="34" charset="-122"/>
              <a:ea typeface="微软雅黑" panose="020B0503020204020204" pitchFamily="34" charset="-122"/>
            </a:rPr>
            <a:t>辅助脚本</a:t>
          </a:r>
          <a:endParaRPr lang="zh-CN" altLang="en-US" dirty="0">
            <a:latin typeface="微软雅黑" panose="020B0503020204020204" pitchFamily="34" charset="-122"/>
            <a:ea typeface="微软雅黑" panose="020B0503020204020204" pitchFamily="34" charset="-122"/>
          </a:endParaRPr>
        </a:p>
      </dgm:t>
    </dgm:pt>
    <dgm:pt modelId="{CF43F1D3-7B0E-43CE-864D-8619FB9B54F1}" type="parTrans" cxnId="{E3C35B4E-3526-4DC1-A215-5B623FFEA2AD}">
      <dgm:prSet/>
      <dgm:spPr/>
      <dgm:t>
        <a:bodyPr/>
        <a:lstStyle/>
        <a:p>
          <a:endParaRPr lang="zh-CN" altLang="en-US"/>
        </a:p>
      </dgm:t>
    </dgm:pt>
    <dgm:pt modelId="{168217E8-5579-423A-B01E-F5CC75B8B03D}" type="sibTrans" cxnId="{E3C35B4E-3526-4DC1-A215-5B623FFEA2AD}">
      <dgm:prSet/>
      <dgm:spPr/>
      <dgm:t>
        <a:bodyPr/>
        <a:lstStyle/>
        <a:p>
          <a:endParaRPr lang="zh-CN" altLang="en-US"/>
        </a:p>
      </dgm:t>
    </dgm:pt>
    <dgm:pt modelId="{E3A20BA6-9A55-46A8-A0CD-92A596A99320}">
      <dgm:prSet phldrT="[文本]"/>
      <dgm:spPr/>
      <dgm:t>
        <a:bodyPr/>
        <a:lstStyle/>
        <a:p>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zh-CN" altLang="en-US" dirty="0">
            <a:latin typeface="微软雅黑" panose="020B0503020204020204" pitchFamily="34" charset="-122"/>
            <a:ea typeface="微软雅黑" panose="020B0503020204020204" pitchFamily="34" charset="-122"/>
          </a:endParaRPr>
        </a:p>
      </dgm:t>
    </dgm:pt>
    <dgm:pt modelId="{00701E79-C61F-4B15-9B54-D3EA7B2F30CB}" type="parTrans" cxnId="{B55AF226-5DED-4E3C-8EB9-4DD3FCEE07ED}">
      <dgm:prSet/>
      <dgm:spPr/>
      <dgm:t>
        <a:bodyPr/>
        <a:lstStyle/>
        <a:p>
          <a:endParaRPr lang="zh-CN" altLang="en-US"/>
        </a:p>
      </dgm:t>
    </dgm:pt>
    <dgm:pt modelId="{1A7B6E39-4E66-4CF8-9A4A-CAD5B2AFB196}" type="sibTrans" cxnId="{B55AF226-5DED-4E3C-8EB9-4DD3FCEE07ED}">
      <dgm:prSet/>
      <dgm:spPr/>
      <dgm:t>
        <a:bodyPr/>
        <a:lstStyle/>
        <a:p>
          <a:endParaRPr lang="zh-CN" altLang="en-US"/>
        </a:p>
      </dgm:t>
    </dgm:pt>
    <dgm:pt modelId="{2E874B89-98B8-426E-A075-383868B25217}">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与 </a:t>
          </a:r>
          <a:r>
            <a:rPr lang="en-US" altLang="en-US" sz="1600" dirty="0" smtClean="0">
              <a:latin typeface="微软雅黑" panose="020B0503020204020204" pitchFamily="34" charset="-122"/>
              <a:ea typeface="微软雅黑" panose="020B0503020204020204" pitchFamily="34" charset="-122"/>
            </a:rPr>
            <a:t>TFS </a:t>
          </a:r>
          <a:r>
            <a:rPr lang="zh-CN" altLang="en-US" sz="1600" dirty="0" smtClean="0">
              <a:latin typeface="微软雅黑" panose="020B0503020204020204" pitchFamily="34" charset="-122"/>
              <a:ea typeface="微软雅黑" panose="020B0503020204020204" pitchFamily="34" charset="-122"/>
            </a:rPr>
            <a:t>集成</a:t>
          </a:r>
          <a:endParaRPr lang="zh-CN" altLang="en-US" sz="1600" b="0" dirty="0">
            <a:latin typeface="微软雅黑" panose="020B0503020204020204" pitchFamily="34" charset="-122"/>
            <a:ea typeface="微软雅黑" panose="020B0503020204020204" pitchFamily="34" charset="-122"/>
          </a:endParaRPr>
        </a:p>
      </dgm:t>
    </dgm:pt>
    <dgm:pt modelId="{86F3B597-A2EC-403C-AFD6-8E570943D459}" type="parTrans" cxnId="{C44CBD72-4350-4019-A9EC-FFC5DA7CA3C2}">
      <dgm:prSet/>
      <dgm:spPr/>
      <dgm:t>
        <a:bodyPr/>
        <a:lstStyle/>
        <a:p>
          <a:endParaRPr lang="zh-CN" altLang="en-US"/>
        </a:p>
      </dgm:t>
    </dgm:pt>
    <dgm:pt modelId="{EC82ACA4-7F03-4931-9F88-6E49FE5E2875}" type="sibTrans" cxnId="{C44CBD72-4350-4019-A9EC-FFC5DA7CA3C2}">
      <dgm:prSet/>
      <dgm:spPr/>
      <dgm:t>
        <a:bodyPr/>
        <a:lstStyle/>
        <a:p>
          <a:endParaRPr lang="zh-CN" altLang="en-US"/>
        </a:p>
      </dgm:t>
    </dgm:pt>
    <dgm:pt modelId="{EC4F6EBB-94DC-4B1A-926B-34236AE50794}">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自动化测试在 </a:t>
          </a:r>
          <a:r>
            <a:rPr lang="en-US" sz="1600" dirty="0" smtClean="0">
              <a:latin typeface="微软雅黑" panose="020B0503020204020204" pitchFamily="34" charset="-122"/>
              <a:ea typeface="微软雅黑" panose="020B0503020204020204" pitchFamily="34" charset="-122"/>
            </a:rPr>
            <a:t>DevOps </a:t>
          </a:r>
          <a:r>
            <a:rPr lang="zh-CN" altLang="en-US" sz="1600" dirty="0" smtClean="0">
              <a:latin typeface="微软雅黑" panose="020B0503020204020204" pitchFamily="34" charset="-122"/>
              <a:ea typeface="微软雅黑" panose="020B0503020204020204" pitchFamily="34" charset="-122"/>
            </a:rPr>
            <a:t>中运用</a:t>
          </a:r>
          <a:endParaRPr lang="zh-CN" altLang="en-US" sz="1600" dirty="0">
            <a:latin typeface="微软雅黑" panose="020B0503020204020204" pitchFamily="34" charset="-122"/>
            <a:ea typeface="微软雅黑" panose="020B0503020204020204" pitchFamily="34" charset="-122"/>
          </a:endParaRPr>
        </a:p>
      </dgm:t>
    </dgm:pt>
    <dgm:pt modelId="{65F207BE-3B5D-4F35-9DE3-DEAD82159385}" type="parTrans" cxnId="{A23DACA2-F6B7-44CC-B550-16089872F1E8}">
      <dgm:prSet/>
      <dgm:spPr/>
      <dgm:t>
        <a:bodyPr/>
        <a:lstStyle/>
        <a:p>
          <a:endParaRPr lang="zh-CN" altLang="en-US"/>
        </a:p>
      </dgm:t>
    </dgm:pt>
    <dgm:pt modelId="{EB60DA81-AC52-488D-A156-B83E9161A3C9}" type="sibTrans" cxnId="{A23DACA2-F6B7-44CC-B550-16089872F1E8}">
      <dgm:prSet/>
      <dgm:spPr/>
      <dgm:t>
        <a:bodyPr/>
        <a:lstStyle/>
        <a:p>
          <a:endParaRPr lang="zh-CN" altLang="en-US"/>
        </a:p>
      </dgm:t>
    </dgm:pt>
    <dgm:pt modelId="{DEF5B68A-E822-4DBD-9262-CE82F5708CCC}" type="pres">
      <dgm:prSet presAssocID="{2BD1E182-5AB6-4670-B729-D05B6ABC7A13}" presName="linear" presStyleCnt="0">
        <dgm:presLayoutVars>
          <dgm:dir/>
          <dgm:animLvl val="lvl"/>
          <dgm:resizeHandles val="exact"/>
        </dgm:presLayoutVars>
      </dgm:prSet>
      <dgm:spPr/>
      <dgm:t>
        <a:bodyPr/>
        <a:lstStyle/>
        <a:p>
          <a:endParaRPr lang="zh-CN" altLang="en-US"/>
        </a:p>
      </dgm:t>
    </dgm:pt>
    <dgm:pt modelId="{3202F121-2F28-4449-BF77-35249C669A51}" type="pres">
      <dgm:prSet presAssocID="{C0379309-20D1-4978-87EC-84F7DC928E08}" presName="parentLin" presStyleCnt="0"/>
      <dgm:spPr/>
    </dgm:pt>
    <dgm:pt modelId="{B569C212-604F-49B6-89DE-07AFB1DA8917}" type="pres">
      <dgm:prSet presAssocID="{C0379309-20D1-4978-87EC-84F7DC928E08}" presName="parentLeftMargin" presStyleLbl="node1" presStyleIdx="0" presStyleCnt="6"/>
      <dgm:spPr/>
      <dgm:t>
        <a:bodyPr/>
        <a:lstStyle/>
        <a:p>
          <a:endParaRPr lang="zh-CN" altLang="en-US"/>
        </a:p>
      </dgm:t>
    </dgm:pt>
    <dgm:pt modelId="{81DCBC7C-4093-493E-BF7C-F8DD1FDF089F}" type="pres">
      <dgm:prSet presAssocID="{C0379309-20D1-4978-87EC-84F7DC928E08}" presName="parentText" presStyleLbl="node1" presStyleIdx="0" presStyleCnt="6" custScaleX="100646" custScaleY="82891">
        <dgm:presLayoutVars>
          <dgm:chMax val="0"/>
          <dgm:bulletEnabled val="1"/>
        </dgm:presLayoutVars>
      </dgm:prSet>
      <dgm:spPr/>
      <dgm:t>
        <a:bodyPr/>
        <a:lstStyle/>
        <a:p>
          <a:endParaRPr lang="zh-CN" altLang="en-US"/>
        </a:p>
      </dgm:t>
    </dgm:pt>
    <dgm:pt modelId="{8426EAEA-0AF6-4301-8196-CBE248AA89E3}" type="pres">
      <dgm:prSet presAssocID="{C0379309-20D1-4978-87EC-84F7DC928E08}" presName="negativeSpace" presStyleCnt="0"/>
      <dgm:spPr/>
    </dgm:pt>
    <dgm:pt modelId="{BF7AE658-A268-4642-A08F-092CFF64DA30}" type="pres">
      <dgm:prSet presAssocID="{C0379309-20D1-4978-87EC-84F7DC928E08}" presName="childText" presStyleLbl="conFgAcc1" presStyleIdx="0" presStyleCnt="6">
        <dgm:presLayoutVars>
          <dgm:bulletEnabled val="1"/>
        </dgm:presLayoutVars>
      </dgm:prSet>
      <dgm:spPr/>
    </dgm:pt>
    <dgm:pt modelId="{F16D93AF-BEA9-45A6-9D49-37BA73907827}" type="pres">
      <dgm:prSet presAssocID="{4B387B85-BCE6-4761-A42A-717BDBC08774}" presName="spaceBetweenRectangles" presStyleCnt="0"/>
      <dgm:spPr/>
    </dgm:pt>
    <dgm:pt modelId="{9CA77988-E309-4C6F-B0C9-91AAFA591BD2}" type="pres">
      <dgm:prSet presAssocID="{B14F2FB8-B8A6-4F62-9E35-758EED957598}" presName="parentLin" presStyleCnt="0"/>
      <dgm:spPr/>
    </dgm:pt>
    <dgm:pt modelId="{8B28284F-DEC0-4F2E-A7A1-50521DF5130A}" type="pres">
      <dgm:prSet presAssocID="{B14F2FB8-B8A6-4F62-9E35-758EED957598}" presName="parentLeftMargin" presStyleLbl="node1" presStyleIdx="0" presStyleCnt="6"/>
      <dgm:spPr/>
      <dgm:t>
        <a:bodyPr/>
        <a:lstStyle/>
        <a:p>
          <a:endParaRPr lang="zh-CN" altLang="en-US"/>
        </a:p>
      </dgm:t>
    </dgm:pt>
    <dgm:pt modelId="{AC3D40E7-90AF-4886-995D-C8943970159F}" type="pres">
      <dgm:prSet presAssocID="{B14F2FB8-B8A6-4F62-9E35-758EED957598}" presName="parentText" presStyleLbl="node1" presStyleIdx="1" presStyleCnt="6">
        <dgm:presLayoutVars>
          <dgm:chMax val="0"/>
          <dgm:bulletEnabled val="1"/>
        </dgm:presLayoutVars>
      </dgm:prSet>
      <dgm:spPr/>
      <dgm:t>
        <a:bodyPr/>
        <a:lstStyle/>
        <a:p>
          <a:endParaRPr lang="zh-CN" altLang="en-US"/>
        </a:p>
      </dgm:t>
    </dgm:pt>
    <dgm:pt modelId="{54617C1D-1C29-4BF3-ACA0-3DB5291C889E}" type="pres">
      <dgm:prSet presAssocID="{B14F2FB8-B8A6-4F62-9E35-758EED957598}" presName="negativeSpace" presStyleCnt="0"/>
      <dgm:spPr/>
    </dgm:pt>
    <dgm:pt modelId="{F4464D87-FF02-41E2-A693-E25DEAD8C3B2}" type="pres">
      <dgm:prSet presAssocID="{B14F2FB8-B8A6-4F62-9E35-758EED957598}" presName="childText" presStyleLbl="conFgAcc1" presStyleIdx="1" presStyleCnt="6">
        <dgm:presLayoutVars>
          <dgm:bulletEnabled val="1"/>
        </dgm:presLayoutVars>
      </dgm:prSet>
      <dgm:spPr/>
    </dgm:pt>
    <dgm:pt modelId="{C1A97D7F-D066-4287-8C4B-03A5683C5E3B}" type="pres">
      <dgm:prSet presAssocID="{ABC37E07-F192-4880-8060-6E2C5187F70C}" presName="spaceBetweenRectangles" presStyleCnt="0"/>
      <dgm:spPr/>
    </dgm:pt>
    <dgm:pt modelId="{73E099C3-6A04-4EF8-B8C9-FADFBB8208BB}" type="pres">
      <dgm:prSet presAssocID="{2E874B89-98B8-426E-A075-383868B25217}" presName="parentLin" presStyleCnt="0"/>
      <dgm:spPr/>
    </dgm:pt>
    <dgm:pt modelId="{F04C507F-BDAB-4AF3-896F-BA50802DC498}" type="pres">
      <dgm:prSet presAssocID="{2E874B89-98B8-426E-A075-383868B25217}" presName="parentLeftMargin" presStyleLbl="node1" presStyleIdx="1" presStyleCnt="6"/>
      <dgm:spPr/>
      <dgm:t>
        <a:bodyPr/>
        <a:lstStyle/>
        <a:p>
          <a:endParaRPr lang="zh-CN" altLang="en-US"/>
        </a:p>
      </dgm:t>
    </dgm:pt>
    <dgm:pt modelId="{BDA32C02-2D99-4B20-9E50-A46D858F5493}" type="pres">
      <dgm:prSet presAssocID="{2E874B89-98B8-426E-A075-383868B25217}" presName="parentText" presStyleLbl="node1" presStyleIdx="2" presStyleCnt="6">
        <dgm:presLayoutVars>
          <dgm:chMax val="0"/>
          <dgm:bulletEnabled val="1"/>
        </dgm:presLayoutVars>
      </dgm:prSet>
      <dgm:spPr/>
      <dgm:t>
        <a:bodyPr/>
        <a:lstStyle/>
        <a:p>
          <a:endParaRPr lang="zh-CN" altLang="en-US"/>
        </a:p>
      </dgm:t>
    </dgm:pt>
    <dgm:pt modelId="{BE9CF6D5-690C-464D-9FF8-61E7D519EE1E}" type="pres">
      <dgm:prSet presAssocID="{2E874B89-98B8-426E-A075-383868B25217}" presName="negativeSpace" presStyleCnt="0"/>
      <dgm:spPr/>
    </dgm:pt>
    <dgm:pt modelId="{F6E36D75-F789-4D24-9687-EEEB5F6CD401}" type="pres">
      <dgm:prSet presAssocID="{2E874B89-98B8-426E-A075-383868B25217}" presName="childText" presStyleLbl="conFgAcc1" presStyleIdx="2" presStyleCnt="6">
        <dgm:presLayoutVars>
          <dgm:bulletEnabled val="1"/>
        </dgm:presLayoutVars>
      </dgm:prSet>
      <dgm:spPr/>
    </dgm:pt>
    <dgm:pt modelId="{0963FE10-E1ED-4CA4-8343-88A106FE0740}" type="pres">
      <dgm:prSet presAssocID="{EC82ACA4-7F03-4931-9F88-6E49FE5E2875}" presName="spaceBetweenRectangles" presStyleCnt="0"/>
      <dgm:spPr/>
    </dgm:pt>
    <dgm:pt modelId="{13DC69DB-2645-4DAC-9E4F-D40B48D660B6}" type="pres">
      <dgm:prSet presAssocID="{1177963A-7226-4F81-BCED-3C01771023DD}" presName="parentLin" presStyleCnt="0"/>
      <dgm:spPr/>
    </dgm:pt>
    <dgm:pt modelId="{CF9DAA0F-F305-48F5-A336-FC921A319EC4}" type="pres">
      <dgm:prSet presAssocID="{1177963A-7226-4F81-BCED-3C01771023DD}" presName="parentLeftMargin" presStyleLbl="node1" presStyleIdx="2" presStyleCnt="6"/>
      <dgm:spPr/>
      <dgm:t>
        <a:bodyPr/>
        <a:lstStyle/>
        <a:p>
          <a:endParaRPr lang="zh-CN" altLang="en-US"/>
        </a:p>
      </dgm:t>
    </dgm:pt>
    <dgm:pt modelId="{05A82550-545C-4FC0-8EE2-C8A77E100EBE}" type="pres">
      <dgm:prSet presAssocID="{1177963A-7226-4F81-BCED-3C01771023DD}" presName="parentText" presStyleLbl="node1" presStyleIdx="3" presStyleCnt="6">
        <dgm:presLayoutVars>
          <dgm:chMax val="0"/>
          <dgm:bulletEnabled val="1"/>
        </dgm:presLayoutVars>
      </dgm:prSet>
      <dgm:spPr/>
      <dgm:t>
        <a:bodyPr/>
        <a:lstStyle/>
        <a:p>
          <a:endParaRPr lang="zh-CN" altLang="en-US"/>
        </a:p>
      </dgm:t>
    </dgm:pt>
    <dgm:pt modelId="{A64C1D9C-6A6B-4E7F-90C3-F7059109FD4F}" type="pres">
      <dgm:prSet presAssocID="{1177963A-7226-4F81-BCED-3C01771023DD}" presName="negativeSpace" presStyleCnt="0"/>
      <dgm:spPr/>
    </dgm:pt>
    <dgm:pt modelId="{D3F0FD15-2EC1-45A0-90AD-28E75B5A6CBF}" type="pres">
      <dgm:prSet presAssocID="{1177963A-7226-4F81-BCED-3C01771023DD}" presName="childText" presStyleLbl="conFgAcc1" presStyleIdx="3" presStyleCnt="6">
        <dgm:presLayoutVars>
          <dgm:bulletEnabled val="1"/>
        </dgm:presLayoutVars>
      </dgm:prSet>
      <dgm:spPr/>
      <dgm:t>
        <a:bodyPr/>
        <a:lstStyle/>
        <a:p>
          <a:endParaRPr lang="zh-CN" altLang="en-US"/>
        </a:p>
      </dgm:t>
    </dgm:pt>
    <dgm:pt modelId="{798158E1-597C-4D36-B13A-6CE6AAD0860A}" type="pres">
      <dgm:prSet presAssocID="{C5DE4252-40E9-4213-A248-C941C5C1A126}" presName="spaceBetweenRectangles" presStyleCnt="0"/>
      <dgm:spPr/>
    </dgm:pt>
    <dgm:pt modelId="{57531DDD-D7DC-4154-B87B-02F2BFADD0A7}" type="pres">
      <dgm:prSet presAssocID="{EC4F6EBB-94DC-4B1A-926B-34236AE50794}" presName="parentLin" presStyleCnt="0"/>
      <dgm:spPr/>
    </dgm:pt>
    <dgm:pt modelId="{11F69BCB-D9C7-4844-9C72-CCB609342382}" type="pres">
      <dgm:prSet presAssocID="{EC4F6EBB-94DC-4B1A-926B-34236AE50794}" presName="parentLeftMargin" presStyleLbl="node1" presStyleIdx="3" presStyleCnt="6"/>
      <dgm:spPr/>
      <dgm:t>
        <a:bodyPr/>
        <a:lstStyle/>
        <a:p>
          <a:endParaRPr lang="zh-CN" altLang="en-US"/>
        </a:p>
      </dgm:t>
    </dgm:pt>
    <dgm:pt modelId="{0A539BE3-B914-4FD4-9189-E8FEF077789E}" type="pres">
      <dgm:prSet presAssocID="{EC4F6EBB-94DC-4B1A-926B-34236AE50794}" presName="parentText" presStyleLbl="node1" presStyleIdx="4" presStyleCnt="6">
        <dgm:presLayoutVars>
          <dgm:chMax val="0"/>
          <dgm:bulletEnabled val="1"/>
        </dgm:presLayoutVars>
      </dgm:prSet>
      <dgm:spPr/>
      <dgm:t>
        <a:bodyPr/>
        <a:lstStyle/>
        <a:p>
          <a:endParaRPr lang="zh-CN" altLang="en-US"/>
        </a:p>
      </dgm:t>
    </dgm:pt>
    <dgm:pt modelId="{77EF1EC3-3A0C-4429-883C-211E03DBC597}" type="pres">
      <dgm:prSet presAssocID="{EC4F6EBB-94DC-4B1A-926B-34236AE50794}" presName="negativeSpace" presStyleCnt="0"/>
      <dgm:spPr/>
    </dgm:pt>
    <dgm:pt modelId="{1CB84430-7D41-4197-BD1E-C840DE83478E}" type="pres">
      <dgm:prSet presAssocID="{EC4F6EBB-94DC-4B1A-926B-34236AE50794}" presName="childText" presStyleLbl="conFgAcc1" presStyleIdx="4" presStyleCnt="6">
        <dgm:presLayoutVars>
          <dgm:bulletEnabled val="1"/>
        </dgm:presLayoutVars>
      </dgm:prSet>
      <dgm:spPr/>
    </dgm:pt>
    <dgm:pt modelId="{73E8F9A6-FF8B-4286-B6B3-298C3F800A2A}" type="pres">
      <dgm:prSet presAssocID="{EB60DA81-AC52-488D-A156-B83E9161A3C9}" presName="spaceBetweenRectangles" presStyleCnt="0"/>
      <dgm:spPr/>
    </dgm:pt>
    <dgm:pt modelId="{1336F71C-23BF-4EFE-BE52-7A76BE4B0070}" type="pres">
      <dgm:prSet presAssocID="{844900F1-4586-430F-927D-93BDD8D62E53}" presName="parentLin" presStyleCnt="0"/>
      <dgm:spPr/>
    </dgm:pt>
    <dgm:pt modelId="{0DCAEAE1-0294-4B97-B8CB-AC7C8915EAFB}" type="pres">
      <dgm:prSet presAssocID="{844900F1-4586-430F-927D-93BDD8D62E53}" presName="parentLeftMargin" presStyleLbl="node1" presStyleIdx="4" presStyleCnt="6"/>
      <dgm:spPr/>
      <dgm:t>
        <a:bodyPr/>
        <a:lstStyle/>
        <a:p>
          <a:endParaRPr lang="zh-CN" altLang="en-US"/>
        </a:p>
      </dgm:t>
    </dgm:pt>
    <dgm:pt modelId="{D5C7B5B1-B4C8-48EF-8E16-A8135CFDC116}" type="pres">
      <dgm:prSet presAssocID="{844900F1-4586-430F-927D-93BDD8D62E53}" presName="parentText" presStyleLbl="node1" presStyleIdx="5" presStyleCnt="6">
        <dgm:presLayoutVars>
          <dgm:chMax val="0"/>
          <dgm:bulletEnabled val="1"/>
        </dgm:presLayoutVars>
      </dgm:prSet>
      <dgm:spPr/>
      <dgm:t>
        <a:bodyPr/>
        <a:lstStyle/>
        <a:p>
          <a:endParaRPr lang="zh-CN" altLang="en-US"/>
        </a:p>
      </dgm:t>
    </dgm:pt>
    <dgm:pt modelId="{FAE7F685-57E3-40F4-B794-DB938B0E8CAF}" type="pres">
      <dgm:prSet presAssocID="{844900F1-4586-430F-927D-93BDD8D62E53}" presName="negativeSpace" presStyleCnt="0"/>
      <dgm:spPr/>
    </dgm:pt>
    <dgm:pt modelId="{3EC82740-746E-4D46-A485-1E4657468B33}" type="pres">
      <dgm:prSet presAssocID="{844900F1-4586-430F-927D-93BDD8D62E53}" presName="childText" presStyleLbl="conFgAcc1" presStyleIdx="5" presStyleCnt="6">
        <dgm:presLayoutVars>
          <dgm:bulletEnabled val="1"/>
        </dgm:presLayoutVars>
      </dgm:prSet>
      <dgm:spPr/>
      <dgm:t>
        <a:bodyPr/>
        <a:lstStyle/>
        <a:p>
          <a:endParaRPr lang="zh-CN" altLang="en-US"/>
        </a:p>
      </dgm:t>
    </dgm:pt>
  </dgm:ptLst>
  <dgm:cxnLst>
    <dgm:cxn modelId="{58E68611-A6E6-480A-82D6-C5DCDE5C3258}" type="presOf" srcId="{BCF62B26-E825-4B65-AC5F-5F591D20B5F7}" destId="{3EC82740-746E-4D46-A485-1E4657468B33}" srcOrd="0" destOrd="1" presId="urn:microsoft.com/office/officeart/2005/8/layout/list1"/>
    <dgm:cxn modelId="{077E3D54-5A01-4EB0-9915-E2B5558A61ED}" srcId="{2BD1E182-5AB6-4670-B729-D05B6ABC7A13}" destId="{C0379309-20D1-4978-87EC-84F7DC928E08}" srcOrd="0" destOrd="0" parTransId="{FB1480D3-7B31-40F3-9753-F759ECCA035C}" sibTransId="{4B387B85-BCE6-4761-A42A-717BDBC08774}"/>
    <dgm:cxn modelId="{ACDA0BC9-5E67-4098-B6AA-DFD2D0852265}" srcId="{844900F1-4586-430F-927D-93BDD8D62E53}" destId="{BCF62B26-E825-4B65-AC5F-5F591D20B5F7}" srcOrd="1" destOrd="0" parTransId="{D42EA116-767F-4B38-8773-2CC4E020DD60}" sibTransId="{EA1BF760-0101-4D3F-9FD4-D30F121E225F}"/>
    <dgm:cxn modelId="{30B1BE68-44D5-400E-A947-D3B71E7775B8}" type="presOf" srcId="{B14F2FB8-B8A6-4F62-9E35-758EED957598}" destId="{8B28284F-DEC0-4F2E-A7A1-50521DF5130A}" srcOrd="0" destOrd="0" presId="urn:microsoft.com/office/officeart/2005/8/layout/list1"/>
    <dgm:cxn modelId="{F149B4A0-48F9-453B-A35D-433E56471ED1}" type="presOf" srcId="{C0379309-20D1-4978-87EC-84F7DC928E08}" destId="{B569C212-604F-49B6-89DE-07AFB1DA8917}" srcOrd="0" destOrd="0" presId="urn:microsoft.com/office/officeart/2005/8/layout/list1"/>
    <dgm:cxn modelId="{1B1EE9C7-0A13-4D6F-96E6-68806601CBFD}" type="presOf" srcId="{1177963A-7226-4F81-BCED-3C01771023DD}" destId="{CF9DAA0F-F305-48F5-A336-FC921A319EC4}" srcOrd="0" destOrd="0" presId="urn:microsoft.com/office/officeart/2005/8/layout/list1"/>
    <dgm:cxn modelId="{CC13F5F8-A491-4C19-B250-798ECBCC7817}" type="presOf" srcId="{EC4F6EBB-94DC-4B1A-926B-34236AE50794}" destId="{11F69BCB-D9C7-4844-9C72-CCB609342382}" srcOrd="0" destOrd="0" presId="urn:microsoft.com/office/officeart/2005/8/layout/list1"/>
    <dgm:cxn modelId="{B86DEE5B-7080-429E-A82F-AAB2242462CD}" type="presOf" srcId="{844900F1-4586-430F-927D-93BDD8D62E53}" destId="{0DCAEAE1-0294-4B97-B8CB-AC7C8915EAFB}" srcOrd="0" destOrd="0" presId="urn:microsoft.com/office/officeart/2005/8/layout/list1"/>
    <dgm:cxn modelId="{A88FB213-9B04-4CAC-BE1B-8EE8B7163268}" type="presOf" srcId="{2E874B89-98B8-426E-A075-383868B25217}" destId="{BDA32C02-2D99-4B20-9E50-A46D858F5493}" srcOrd="1" destOrd="0" presId="urn:microsoft.com/office/officeart/2005/8/layout/list1"/>
    <dgm:cxn modelId="{A23DACA2-F6B7-44CC-B550-16089872F1E8}" srcId="{2BD1E182-5AB6-4670-B729-D05B6ABC7A13}" destId="{EC4F6EBB-94DC-4B1A-926B-34236AE50794}" srcOrd="4" destOrd="0" parTransId="{65F207BE-3B5D-4F35-9DE3-DEAD82159385}" sibTransId="{EB60DA81-AC52-488D-A156-B83E9161A3C9}"/>
    <dgm:cxn modelId="{C44CBD72-4350-4019-A9EC-FFC5DA7CA3C2}" srcId="{2BD1E182-5AB6-4670-B729-D05B6ABC7A13}" destId="{2E874B89-98B8-426E-A075-383868B25217}" srcOrd="2" destOrd="0" parTransId="{86F3B597-A2EC-403C-AFD6-8E570943D459}" sibTransId="{EC82ACA4-7F03-4931-9F88-6E49FE5E2875}"/>
    <dgm:cxn modelId="{A91875B3-E6DF-4053-9DE6-DD98259661BA}" type="presOf" srcId="{844900F1-4586-430F-927D-93BDD8D62E53}" destId="{D5C7B5B1-B4C8-48EF-8E16-A8135CFDC116}" srcOrd="1" destOrd="0" presId="urn:microsoft.com/office/officeart/2005/8/layout/list1"/>
    <dgm:cxn modelId="{9CADD417-1607-413B-9C86-4D2E514E8DFA}" type="presOf" srcId="{456F6EE8-CAA4-4DD0-8D0A-3D6B80F80E4B}" destId="{3EC82740-746E-4D46-A485-1E4657468B33}" srcOrd="0" destOrd="0" presId="urn:microsoft.com/office/officeart/2005/8/layout/list1"/>
    <dgm:cxn modelId="{AE285A98-44CC-448D-ADE0-02578F945D1F}" srcId="{2BD1E182-5AB6-4670-B729-D05B6ABC7A13}" destId="{1177963A-7226-4F81-BCED-3C01771023DD}" srcOrd="3" destOrd="0" parTransId="{FDF0D55D-DEC8-492F-97C8-F38F94F53066}" sibTransId="{C5DE4252-40E9-4213-A248-C941C5C1A126}"/>
    <dgm:cxn modelId="{C8B1EA88-2FA1-4DAA-BCE3-F1959FB672E0}" srcId="{2BD1E182-5AB6-4670-B729-D05B6ABC7A13}" destId="{844900F1-4586-430F-927D-93BDD8D62E53}" srcOrd="5" destOrd="0" parTransId="{820A41BB-5367-4A6B-9E80-F6CDBD7DCC30}" sibTransId="{04810B6C-E40D-441A-ABD6-A62142993ED9}"/>
    <dgm:cxn modelId="{C4FFDCF0-0595-4042-85DE-CE793739F1A4}" srcId="{1177963A-7226-4F81-BCED-3C01771023DD}" destId="{17CEEC64-12E9-4F66-9227-D10F8BB7CFFF}" srcOrd="2" destOrd="0" parTransId="{FFB3F2A4-4415-4F76-A1ED-BF5594B779A5}" sibTransId="{949D64B7-A5EB-47BE-9451-19C196A123E4}"/>
    <dgm:cxn modelId="{198B24AE-2DE9-4820-A8E7-0E776266B08D}" type="presOf" srcId="{2BD1E182-5AB6-4670-B729-D05B6ABC7A13}" destId="{DEF5B68A-E822-4DBD-9262-CE82F5708CCC}" srcOrd="0" destOrd="0" presId="urn:microsoft.com/office/officeart/2005/8/layout/list1"/>
    <dgm:cxn modelId="{B1DC9A64-A4F3-43CC-B6D4-31F37E8CF1C9}" type="presOf" srcId="{3AFF821C-65AA-4FD6-89C8-0F108CA59411}" destId="{D3F0FD15-2EC1-45A0-90AD-28E75B5A6CBF}" srcOrd="0" destOrd="1" presId="urn:microsoft.com/office/officeart/2005/8/layout/list1"/>
    <dgm:cxn modelId="{523FD9BE-E3D8-4964-A306-BBA790B38B83}" type="presOf" srcId="{2E874B89-98B8-426E-A075-383868B25217}" destId="{F04C507F-BDAB-4AF3-896F-BA50802DC498}" srcOrd="0" destOrd="0" presId="urn:microsoft.com/office/officeart/2005/8/layout/list1"/>
    <dgm:cxn modelId="{B55AF226-5DED-4E3C-8EB9-4DD3FCEE07ED}" srcId="{1177963A-7226-4F81-BCED-3C01771023DD}" destId="{E3A20BA6-9A55-46A8-A0CD-92A596A99320}" srcOrd="0" destOrd="0" parTransId="{00701E79-C61F-4B15-9B54-D3EA7B2F30CB}" sibTransId="{1A7B6E39-4E66-4CF8-9A4A-CAD5B2AFB196}"/>
    <dgm:cxn modelId="{E0E44FEB-FB90-4DD4-AEAB-82E926191562}" srcId="{1177963A-7226-4F81-BCED-3C01771023DD}" destId="{3AFF821C-65AA-4FD6-89C8-0F108CA59411}" srcOrd="1" destOrd="0" parTransId="{733BD45E-0A80-49DD-BFB4-15D9C34104C1}" sibTransId="{319D1C57-C563-4E5E-9347-4349537B2B07}"/>
    <dgm:cxn modelId="{082EB342-2B71-4794-A4E0-11BC8BC608AB}" type="presOf" srcId="{B14F2FB8-B8A6-4F62-9E35-758EED957598}" destId="{AC3D40E7-90AF-4886-995D-C8943970159F}" srcOrd="1" destOrd="0" presId="urn:microsoft.com/office/officeart/2005/8/layout/list1"/>
    <dgm:cxn modelId="{868297AC-7391-4100-8C8B-296C7BB6E2A0}" type="presOf" srcId="{17CEEC64-12E9-4F66-9227-D10F8BB7CFFF}" destId="{D3F0FD15-2EC1-45A0-90AD-28E75B5A6CBF}" srcOrd="0" destOrd="2" presId="urn:microsoft.com/office/officeart/2005/8/layout/list1"/>
    <dgm:cxn modelId="{4AF8A39D-5F3A-4D9E-9447-0E3F1BD84FDA}" srcId="{2BD1E182-5AB6-4670-B729-D05B6ABC7A13}" destId="{B14F2FB8-B8A6-4F62-9E35-758EED957598}" srcOrd="1" destOrd="0" parTransId="{A37B417A-76D2-456D-958D-8FB64F3EE053}" sibTransId="{ABC37E07-F192-4880-8060-6E2C5187F70C}"/>
    <dgm:cxn modelId="{E3C35B4E-3526-4DC1-A215-5B623FFEA2AD}" srcId="{844900F1-4586-430F-927D-93BDD8D62E53}" destId="{456F6EE8-CAA4-4DD0-8D0A-3D6B80F80E4B}" srcOrd="0" destOrd="0" parTransId="{CF43F1D3-7B0E-43CE-864D-8619FB9B54F1}" sibTransId="{168217E8-5579-423A-B01E-F5CC75B8B03D}"/>
    <dgm:cxn modelId="{C9F641D5-C991-4824-82F2-8C7485A6D410}" type="presOf" srcId="{C0379309-20D1-4978-87EC-84F7DC928E08}" destId="{81DCBC7C-4093-493E-BF7C-F8DD1FDF089F}" srcOrd="1" destOrd="0" presId="urn:microsoft.com/office/officeart/2005/8/layout/list1"/>
    <dgm:cxn modelId="{EDD0C322-6DAD-4496-A449-F46FA963C8EA}" type="presOf" srcId="{EC4F6EBB-94DC-4B1A-926B-34236AE50794}" destId="{0A539BE3-B914-4FD4-9189-E8FEF077789E}" srcOrd="1" destOrd="0" presId="urn:microsoft.com/office/officeart/2005/8/layout/list1"/>
    <dgm:cxn modelId="{B7F3C6A4-6383-429B-AA96-080C7C45DB51}" type="presOf" srcId="{1177963A-7226-4F81-BCED-3C01771023DD}" destId="{05A82550-545C-4FC0-8EE2-C8A77E100EBE}" srcOrd="1" destOrd="0" presId="urn:microsoft.com/office/officeart/2005/8/layout/list1"/>
    <dgm:cxn modelId="{91DB5464-0F27-42B8-BF57-7CC41BE8E1E1}" type="presOf" srcId="{E3A20BA6-9A55-46A8-A0CD-92A596A99320}" destId="{D3F0FD15-2EC1-45A0-90AD-28E75B5A6CBF}" srcOrd="0" destOrd="0" presId="urn:microsoft.com/office/officeart/2005/8/layout/list1"/>
    <dgm:cxn modelId="{6581857C-CC98-4783-AEF4-54E9F4D2A4A4}" type="presParOf" srcId="{DEF5B68A-E822-4DBD-9262-CE82F5708CCC}" destId="{3202F121-2F28-4449-BF77-35249C669A51}" srcOrd="0" destOrd="0" presId="urn:microsoft.com/office/officeart/2005/8/layout/list1"/>
    <dgm:cxn modelId="{608F0F8D-8EBD-4039-9B79-71DCFD09D3C1}" type="presParOf" srcId="{3202F121-2F28-4449-BF77-35249C669A51}" destId="{B569C212-604F-49B6-89DE-07AFB1DA8917}" srcOrd="0" destOrd="0" presId="urn:microsoft.com/office/officeart/2005/8/layout/list1"/>
    <dgm:cxn modelId="{5C7FB067-D7FD-48AB-8CC7-BEF145DA403B}" type="presParOf" srcId="{3202F121-2F28-4449-BF77-35249C669A51}" destId="{81DCBC7C-4093-493E-BF7C-F8DD1FDF089F}" srcOrd="1" destOrd="0" presId="urn:microsoft.com/office/officeart/2005/8/layout/list1"/>
    <dgm:cxn modelId="{24C83FC4-5689-42F6-BCA8-8C13D6442FF2}" type="presParOf" srcId="{DEF5B68A-E822-4DBD-9262-CE82F5708CCC}" destId="{8426EAEA-0AF6-4301-8196-CBE248AA89E3}" srcOrd="1" destOrd="0" presId="urn:microsoft.com/office/officeart/2005/8/layout/list1"/>
    <dgm:cxn modelId="{3ED0B2A5-4E3F-4068-8109-7FB56F459EF4}" type="presParOf" srcId="{DEF5B68A-E822-4DBD-9262-CE82F5708CCC}" destId="{BF7AE658-A268-4642-A08F-092CFF64DA30}" srcOrd="2" destOrd="0" presId="urn:microsoft.com/office/officeart/2005/8/layout/list1"/>
    <dgm:cxn modelId="{18BBEDC9-8F6E-4089-9A49-08E984BA649D}" type="presParOf" srcId="{DEF5B68A-E822-4DBD-9262-CE82F5708CCC}" destId="{F16D93AF-BEA9-45A6-9D49-37BA73907827}" srcOrd="3" destOrd="0" presId="urn:microsoft.com/office/officeart/2005/8/layout/list1"/>
    <dgm:cxn modelId="{ACF1C611-3900-4CFF-B39A-092DB0C1CA7F}" type="presParOf" srcId="{DEF5B68A-E822-4DBD-9262-CE82F5708CCC}" destId="{9CA77988-E309-4C6F-B0C9-91AAFA591BD2}" srcOrd="4" destOrd="0" presId="urn:microsoft.com/office/officeart/2005/8/layout/list1"/>
    <dgm:cxn modelId="{A7EBF934-9DEC-4463-8106-B49824E3D84D}" type="presParOf" srcId="{9CA77988-E309-4C6F-B0C9-91AAFA591BD2}" destId="{8B28284F-DEC0-4F2E-A7A1-50521DF5130A}" srcOrd="0" destOrd="0" presId="urn:microsoft.com/office/officeart/2005/8/layout/list1"/>
    <dgm:cxn modelId="{AE31F09A-6E2F-4212-B947-0249B6445EF7}" type="presParOf" srcId="{9CA77988-E309-4C6F-B0C9-91AAFA591BD2}" destId="{AC3D40E7-90AF-4886-995D-C8943970159F}" srcOrd="1" destOrd="0" presId="urn:microsoft.com/office/officeart/2005/8/layout/list1"/>
    <dgm:cxn modelId="{162BECEE-3B24-4CC4-B052-C73652FED397}" type="presParOf" srcId="{DEF5B68A-E822-4DBD-9262-CE82F5708CCC}" destId="{54617C1D-1C29-4BF3-ACA0-3DB5291C889E}" srcOrd="5" destOrd="0" presId="urn:microsoft.com/office/officeart/2005/8/layout/list1"/>
    <dgm:cxn modelId="{7649ECD1-8141-49E9-B212-584B44B737CC}" type="presParOf" srcId="{DEF5B68A-E822-4DBD-9262-CE82F5708CCC}" destId="{F4464D87-FF02-41E2-A693-E25DEAD8C3B2}" srcOrd="6" destOrd="0" presId="urn:microsoft.com/office/officeart/2005/8/layout/list1"/>
    <dgm:cxn modelId="{F79ABBBD-5B7A-41B8-B80A-EF1175D0A600}" type="presParOf" srcId="{DEF5B68A-E822-4DBD-9262-CE82F5708CCC}" destId="{C1A97D7F-D066-4287-8C4B-03A5683C5E3B}" srcOrd="7" destOrd="0" presId="urn:microsoft.com/office/officeart/2005/8/layout/list1"/>
    <dgm:cxn modelId="{D7905BB4-6F3D-44CB-AF5A-612EC531FF74}" type="presParOf" srcId="{DEF5B68A-E822-4DBD-9262-CE82F5708CCC}" destId="{73E099C3-6A04-4EF8-B8C9-FADFBB8208BB}" srcOrd="8" destOrd="0" presId="urn:microsoft.com/office/officeart/2005/8/layout/list1"/>
    <dgm:cxn modelId="{9B5ED36C-3066-4EDE-9187-E884275CCC3A}" type="presParOf" srcId="{73E099C3-6A04-4EF8-B8C9-FADFBB8208BB}" destId="{F04C507F-BDAB-4AF3-896F-BA50802DC498}" srcOrd="0" destOrd="0" presId="urn:microsoft.com/office/officeart/2005/8/layout/list1"/>
    <dgm:cxn modelId="{49EB6A91-E8EA-4F85-A254-2856E9364D5F}" type="presParOf" srcId="{73E099C3-6A04-4EF8-B8C9-FADFBB8208BB}" destId="{BDA32C02-2D99-4B20-9E50-A46D858F5493}" srcOrd="1" destOrd="0" presId="urn:microsoft.com/office/officeart/2005/8/layout/list1"/>
    <dgm:cxn modelId="{AF6D87AA-CF6B-45E2-BAB9-B4DD25DA38D0}" type="presParOf" srcId="{DEF5B68A-E822-4DBD-9262-CE82F5708CCC}" destId="{BE9CF6D5-690C-464D-9FF8-61E7D519EE1E}" srcOrd="9" destOrd="0" presId="urn:microsoft.com/office/officeart/2005/8/layout/list1"/>
    <dgm:cxn modelId="{71172512-8CA7-4742-A6F3-42A8A0B25E06}" type="presParOf" srcId="{DEF5B68A-E822-4DBD-9262-CE82F5708CCC}" destId="{F6E36D75-F789-4D24-9687-EEEB5F6CD401}" srcOrd="10" destOrd="0" presId="urn:microsoft.com/office/officeart/2005/8/layout/list1"/>
    <dgm:cxn modelId="{3C9DFB3F-8C39-4CB6-BE75-ADD812789E08}" type="presParOf" srcId="{DEF5B68A-E822-4DBD-9262-CE82F5708CCC}" destId="{0963FE10-E1ED-4CA4-8343-88A106FE0740}" srcOrd="11" destOrd="0" presId="urn:microsoft.com/office/officeart/2005/8/layout/list1"/>
    <dgm:cxn modelId="{6B361384-CA06-4E78-9BB0-0AB7200686F1}" type="presParOf" srcId="{DEF5B68A-E822-4DBD-9262-CE82F5708CCC}" destId="{13DC69DB-2645-4DAC-9E4F-D40B48D660B6}" srcOrd="12" destOrd="0" presId="urn:microsoft.com/office/officeart/2005/8/layout/list1"/>
    <dgm:cxn modelId="{11B2F334-D5E3-45CD-8D0C-B20D815DDAA2}" type="presParOf" srcId="{13DC69DB-2645-4DAC-9E4F-D40B48D660B6}" destId="{CF9DAA0F-F305-48F5-A336-FC921A319EC4}" srcOrd="0" destOrd="0" presId="urn:microsoft.com/office/officeart/2005/8/layout/list1"/>
    <dgm:cxn modelId="{291578AB-39B1-4ADF-BABB-5196D5F537D3}" type="presParOf" srcId="{13DC69DB-2645-4DAC-9E4F-D40B48D660B6}" destId="{05A82550-545C-4FC0-8EE2-C8A77E100EBE}" srcOrd="1" destOrd="0" presId="urn:microsoft.com/office/officeart/2005/8/layout/list1"/>
    <dgm:cxn modelId="{39218A0C-2B51-4FE5-A5D5-5854783B32A2}" type="presParOf" srcId="{DEF5B68A-E822-4DBD-9262-CE82F5708CCC}" destId="{A64C1D9C-6A6B-4E7F-90C3-F7059109FD4F}" srcOrd="13" destOrd="0" presId="urn:microsoft.com/office/officeart/2005/8/layout/list1"/>
    <dgm:cxn modelId="{53DA7993-3D01-458F-96C5-2FFE8A9ACCC8}" type="presParOf" srcId="{DEF5B68A-E822-4DBD-9262-CE82F5708CCC}" destId="{D3F0FD15-2EC1-45A0-90AD-28E75B5A6CBF}" srcOrd="14" destOrd="0" presId="urn:microsoft.com/office/officeart/2005/8/layout/list1"/>
    <dgm:cxn modelId="{37D6324F-016D-455F-ADE7-5181C0012877}" type="presParOf" srcId="{DEF5B68A-E822-4DBD-9262-CE82F5708CCC}" destId="{798158E1-597C-4D36-B13A-6CE6AAD0860A}" srcOrd="15" destOrd="0" presId="urn:microsoft.com/office/officeart/2005/8/layout/list1"/>
    <dgm:cxn modelId="{FEA28AA8-2BF9-4B04-B0F3-85B41630C546}" type="presParOf" srcId="{DEF5B68A-E822-4DBD-9262-CE82F5708CCC}" destId="{57531DDD-D7DC-4154-B87B-02F2BFADD0A7}" srcOrd="16" destOrd="0" presId="urn:microsoft.com/office/officeart/2005/8/layout/list1"/>
    <dgm:cxn modelId="{FC28AF5A-EC17-4CBA-9027-510E78FE0C77}" type="presParOf" srcId="{57531DDD-D7DC-4154-B87B-02F2BFADD0A7}" destId="{11F69BCB-D9C7-4844-9C72-CCB609342382}" srcOrd="0" destOrd="0" presId="urn:microsoft.com/office/officeart/2005/8/layout/list1"/>
    <dgm:cxn modelId="{B2F6DF58-97F7-42BE-A21B-F12DC92FBEBA}" type="presParOf" srcId="{57531DDD-D7DC-4154-B87B-02F2BFADD0A7}" destId="{0A539BE3-B914-4FD4-9189-E8FEF077789E}" srcOrd="1" destOrd="0" presId="urn:microsoft.com/office/officeart/2005/8/layout/list1"/>
    <dgm:cxn modelId="{C1F4EC95-D26F-4FAF-B187-3097BB088543}" type="presParOf" srcId="{DEF5B68A-E822-4DBD-9262-CE82F5708CCC}" destId="{77EF1EC3-3A0C-4429-883C-211E03DBC597}" srcOrd="17" destOrd="0" presId="urn:microsoft.com/office/officeart/2005/8/layout/list1"/>
    <dgm:cxn modelId="{F6B60F47-A2B2-4615-93BA-83A25F9C1ED1}" type="presParOf" srcId="{DEF5B68A-E822-4DBD-9262-CE82F5708CCC}" destId="{1CB84430-7D41-4197-BD1E-C840DE83478E}" srcOrd="18" destOrd="0" presId="urn:microsoft.com/office/officeart/2005/8/layout/list1"/>
    <dgm:cxn modelId="{C0D8D600-69D9-4826-B7A5-863A7FC56C3F}" type="presParOf" srcId="{DEF5B68A-E822-4DBD-9262-CE82F5708CCC}" destId="{73E8F9A6-FF8B-4286-B6B3-298C3F800A2A}" srcOrd="19" destOrd="0" presId="urn:microsoft.com/office/officeart/2005/8/layout/list1"/>
    <dgm:cxn modelId="{27936DF1-6AC2-4E3F-8A57-EEADA9DDF43E}" type="presParOf" srcId="{DEF5B68A-E822-4DBD-9262-CE82F5708CCC}" destId="{1336F71C-23BF-4EFE-BE52-7A76BE4B0070}" srcOrd="20" destOrd="0" presId="urn:microsoft.com/office/officeart/2005/8/layout/list1"/>
    <dgm:cxn modelId="{84D536AB-4B14-45CC-9339-AF40C9DB1652}" type="presParOf" srcId="{1336F71C-23BF-4EFE-BE52-7A76BE4B0070}" destId="{0DCAEAE1-0294-4B97-B8CB-AC7C8915EAFB}" srcOrd="0" destOrd="0" presId="urn:microsoft.com/office/officeart/2005/8/layout/list1"/>
    <dgm:cxn modelId="{D71E1B87-D521-46EE-A46E-CC0CFBEF3091}" type="presParOf" srcId="{1336F71C-23BF-4EFE-BE52-7A76BE4B0070}" destId="{D5C7B5B1-B4C8-48EF-8E16-A8135CFDC116}" srcOrd="1" destOrd="0" presId="urn:microsoft.com/office/officeart/2005/8/layout/list1"/>
    <dgm:cxn modelId="{71FA3410-3934-4098-89A3-6BD31CBF5B87}" type="presParOf" srcId="{DEF5B68A-E822-4DBD-9262-CE82F5708CCC}" destId="{FAE7F685-57E3-40F4-B794-DB938B0E8CAF}" srcOrd="21" destOrd="0" presId="urn:microsoft.com/office/officeart/2005/8/layout/list1"/>
    <dgm:cxn modelId="{ECCD81CB-B73B-44B6-A144-58CBDEF0513A}" type="presParOf" srcId="{DEF5B68A-E822-4DBD-9262-CE82F5708CCC}" destId="{3EC82740-746E-4D46-A485-1E4657468B33}"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658-A268-4642-A08F-092CFF64DA30}">
      <dsp:nvSpPr>
        <dsp:cNvPr id="0" name=""/>
        <dsp:cNvSpPr/>
      </dsp:nvSpPr>
      <dsp:spPr>
        <a:xfrm>
          <a:off x="0" y="27144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DCBC7C-4093-493E-BF7C-F8DD1FDF089F}">
      <dsp:nvSpPr>
        <dsp:cNvPr id="0" name=""/>
        <dsp:cNvSpPr/>
      </dsp:nvSpPr>
      <dsp:spPr>
        <a:xfrm>
          <a:off x="310817" y="135517"/>
          <a:ext cx="4379556" cy="342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自动化测试现状及困境</a:t>
          </a:r>
          <a:endParaRPr lang="zh-CN" altLang="en-US" sz="2400" b="1" kern="1200" dirty="0">
            <a:latin typeface="微软雅黑" panose="020B0503020204020204" pitchFamily="34" charset="-122"/>
            <a:ea typeface="微软雅黑" panose="020B0503020204020204" pitchFamily="34" charset="-122"/>
          </a:endParaRPr>
        </a:p>
      </dsp:txBody>
      <dsp:txXfrm>
        <a:off x="327540" y="152240"/>
        <a:ext cx="4346110" cy="309125"/>
      </dsp:txXfrm>
    </dsp:sp>
    <dsp:sp modelId="{F4464D87-FF02-41E2-A693-E25DEAD8C3B2}">
      <dsp:nvSpPr>
        <dsp:cNvPr id="0" name=""/>
        <dsp:cNvSpPr/>
      </dsp:nvSpPr>
      <dsp:spPr>
        <a:xfrm>
          <a:off x="0" y="90648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D40E7-90AF-4886-995D-C8943970159F}">
      <dsp:nvSpPr>
        <dsp:cNvPr id="0" name=""/>
        <dsp:cNvSpPr/>
      </dsp:nvSpPr>
      <dsp:spPr>
        <a:xfrm>
          <a:off x="310817" y="69984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自动化测试解决方案</a:t>
          </a:r>
          <a:endParaRPr lang="zh-CN" altLang="en-US" sz="1400" kern="1200" dirty="0">
            <a:latin typeface="微软雅黑" panose="020B0503020204020204" pitchFamily="34" charset="-122"/>
            <a:ea typeface="微软雅黑" panose="020B0503020204020204" pitchFamily="34" charset="-122"/>
          </a:endParaRPr>
        </a:p>
      </dsp:txBody>
      <dsp:txXfrm>
        <a:off x="330992" y="720023"/>
        <a:ext cx="4311096" cy="372930"/>
      </dsp:txXfrm>
    </dsp:sp>
    <dsp:sp modelId="{6BECAFF5-E9BE-4F2F-B54A-3D5500F9E939}">
      <dsp:nvSpPr>
        <dsp:cNvPr id="0" name=""/>
        <dsp:cNvSpPr/>
      </dsp:nvSpPr>
      <dsp:spPr>
        <a:xfrm>
          <a:off x="0" y="154152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EA481D-9713-4B96-ABA5-C3958B058A7D}">
      <dsp:nvSpPr>
        <dsp:cNvPr id="0" name=""/>
        <dsp:cNvSpPr/>
      </dsp:nvSpPr>
      <dsp:spPr>
        <a:xfrm>
          <a:off x="310817" y="133488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rPr>
            <a:t>与 </a:t>
          </a:r>
          <a:r>
            <a:rPr lang="en-US" altLang="en-US" sz="1400" kern="1200" smtClean="0">
              <a:latin typeface="微软雅黑" panose="020B0503020204020204" pitchFamily="34" charset="-122"/>
              <a:ea typeface="微软雅黑" panose="020B0503020204020204" pitchFamily="34" charset="-122"/>
            </a:rPr>
            <a:t>TFS </a:t>
          </a:r>
          <a:r>
            <a:rPr lang="zh-CN" altLang="en-US" sz="1400" kern="1200" smtClean="0">
              <a:latin typeface="微软雅黑" panose="020B0503020204020204" pitchFamily="34" charset="-122"/>
              <a:ea typeface="微软雅黑" panose="020B0503020204020204" pitchFamily="34" charset="-122"/>
            </a:rPr>
            <a:t>集成</a:t>
          </a:r>
          <a:endParaRPr lang="zh-CN" altLang="en-US" sz="1400" kern="1200" dirty="0">
            <a:latin typeface="微软雅黑" panose="020B0503020204020204" pitchFamily="34" charset="-122"/>
            <a:ea typeface="微软雅黑" panose="020B0503020204020204" pitchFamily="34" charset="-122"/>
          </a:endParaRPr>
        </a:p>
      </dsp:txBody>
      <dsp:txXfrm>
        <a:off x="330992" y="1355063"/>
        <a:ext cx="4311096" cy="372930"/>
      </dsp:txXfrm>
    </dsp:sp>
    <dsp:sp modelId="{D3F0FD15-2EC1-45A0-90AD-28E75B5A6CBF}">
      <dsp:nvSpPr>
        <dsp:cNvPr id="0" name=""/>
        <dsp:cNvSpPr/>
      </dsp:nvSpPr>
      <dsp:spPr>
        <a:xfrm>
          <a:off x="0" y="2176568"/>
          <a:ext cx="6216352" cy="132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网上交易 </a:t>
          </a:r>
          <a:r>
            <a:rPr lang="en-US" altLang="zh-CN" sz="1400" kern="1200" dirty="0" smtClean="0">
              <a:latin typeface="微软雅黑" panose="020B0503020204020204" pitchFamily="34" charset="-122"/>
              <a:ea typeface="微软雅黑" panose="020B0503020204020204" pitchFamily="34" charset="-122"/>
            </a:rPr>
            <a:t>Web </a:t>
          </a:r>
          <a:r>
            <a:rPr lang="zh-CN" altLang="en-US" sz="1400" kern="1200" dirty="0" smtClean="0">
              <a:latin typeface="微软雅黑" panose="020B0503020204020204" pitchFamily="34" charset="-122"/>
              <a:ea typeface="微软雅黑" panose="020B0503020204020204" pitchFamily="34" charset="-122"/>
            </a:rPr>
            <a:t>自动化测试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smtClean="0">
              <a:latin typeface="微软雅黑" panose="020B0503020204020204" pitchFamily="34" charset="-122"/>
              <a:ea typeface="微软雅黑" panose="020B0503020204020204" pitchFamily="34" charset="-122"/>
            </a:rPr>
            <a:t>监控平台接口测试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SonarQube </a:t>
          </a:r>
          <a:r>
            <a:rPr lang="zh-CN" altLang="en-US" sz="1400" kern="1200" dirty="0" smtClean="0">
              <a:latin typeface="微软雅黑" panose="020B0503020204020204" pitchFamily="34" charset="-122"/>
              <a:ea typeface="微软雅黑" panose="020B0503020204020204" pitchFamily="34" charset="-122"/>
            </a:rPr>
            <a:t>代码检查</a:t>
          </a:r>
          <a:endParaRPr lang="zh-CN" altLang="en-US" sz="1400" kern="1200" dirty="0">
            <a:latin typeface="微软雅黑" panose="020B0503020204020204" pitchFamily="34" charset="-122"/>
            <a:ea typeface="微软雅黑" panose="020B0503020204020204" pitchFamily="34" charset="-122"/>
          </a:endParaRPr>
        </a:p>
      </dsp:txBody>
      <dsp:txXfrm>
        <a:off x="0" y="2176568"/>
        <a:ext cx="6216352" cy="1323000"/>
      </dsp:txXfrm>
    </dsp:sp>
    <dsp:sp modelId="{05A82550-545C-4FC0-8EE2-C8A77E100EBE}">
      <dsp:nvSpPr>
        <dsp:cNvPr id="0" name=""/>
        <dsp:cNvSpPr/>
      </dsp:nvSpPr>
      <dsp:spPr>
        <a:xfrm>
          <a:off x="311697" y="2016224"/>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项目实践</a:t>
          </a:r>
          <a:endParaRPr lang="zh-CN" altLang="en-US" sz="1400" kern="1200" dirty="0">
            <a:latin typeface="微软雅黑" panose="020B0503020204020204" pitchFamily="34" charset="-122"/>
            <a:ea typeface="微软雅黑" panose="020B0503020204020204" pitchFamily="34" charset="-122"/>
          </a:endParaRPr>
        </a:p>
      </dsp:txBody>
      <dsp:txXfrm>
        <a:off x="331872" y="2036399"/>
        <a:ext cx="4311096" cy="372930"/>
      </dsp:txXfrm>
    </dsp:sp>
    <dsp:sp modelId="{34A46C42-209D-4ABE-9112-527E9F20F0C4}">
      <dsp:nvSpPr>
        <dsp:cNvPr id="0" name=""/>
        <dsp:cNvSpPr/>
      </dsp:nvSpPr>
      <dsp:spPr>
        <a:xfrm>
          <a:off x="0" y="378180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D5523F-6F48-444E-A27C-232EEC48E0E0}">
      <dsp:nvSpPr>
        <dsp:cNvPr id="0" name=""/>
        <dsp:cNvSpPr/>
      </dsp:nvSpPr>
      <dsp:spPr>
        <a:xfrm>
          <a:off x="310817" y="357516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b="0" i="0" kern="1200" dirty="0" smtClean="0"/>
            <a:t>自动化测试在 </a:t>
          </a:r>
          <a:r>
            <a:rPr lang="en-US" sz="1400" b="0" i="0" kern="1200" dirty="0" smtClean="0"/>
            <a:t>DevOps </a:t>
          </a:r>
          <a:r>
            <a:rPr lang="zh-CN" altLang="en-US" sz="1400" b="0" i="0" kern="1200" dirty="0" smtClean="0"/>
            <a:t>中运用</a:t>
          </a:r>
          <a:endParaRPr lang="zh-CN" altLang="en-US" sz="1400" kern="1200" dirty="0">
            <a:latin typeface="微软雅黑" panose="020B0503020204020204" pitchFamily="34" charset="-122"/>
            <a:ea typeface="微软雅黑" panose="020B0503020204020204" pitchFamily="34" charset="-122"/>
          </a:endParaRPr>
        </a:p>
      </dsp:txBody>
      <dsp:txXfrm>
        <a:off x="330992" y="3595343"/>
        <a:ext cx="4311096" cy="372930"/>
      </dsp:txXfrm>
    </dsp:sp>
    <dsp:sp modelId="{3EC82740-746E-4D46-A485-1E4657468B33}">
      <dsp:nvSpPr>
        <dsp:cNvPr id="0" name=""/>
        <dsp:cNvSpPr/>
      </dsp:nvSpPr>
      <dsp:spPr>
        <a:xfrm>
          <a:off x="0" y="4416848"/>
          <a:ext cx="6216352"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辅助脚本</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专项工具</a:t>
          </a:r>
          <a:endParaRPr lang="zh-CN" altLang="en-US" sz="1400" kern="1200" dirty="0">
            <a:latin typeface="微软雅黑" panose="020B0503020204020204" pitchFamily="34" charset="-122"/>
            <a:ea typeface="微软雅黑" panose="020B0503020204020204" pitchFamily="34" charset="-122"/>
          </a:endParaRPr>
        </a:p>
      </dsp:txBody>
      <dsp:txXfrm>
        <a:off x="0" y="4416848"/>
        <a:ext cx="6216352" cy="992250"/>
      </dsp:txXfrm>
    </dsp:sp>
    <dsp:sp modelId="{D5C7B5B1-B4C8-48EF-8E16-A8135CFDC116}">
      <dsp:nvSpPr>
        <dsp:cNvPr id="0" name=""/>
        <dsp:cNvSpPr/>
      </dsp:nvSpPr>
      <dsp:spPr>
        <a:xfrm>
          <a:off x="310817" y="421020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工具开发</a:t>
          </a:r>
          <a:endParaRPr lang="zh-CN" altLang="en-US" sz="1400" kern="1200" dirty="0">
            <a:latin typeface="微软雅黑" panose="020B0503020204020204" pitchFamily="34" charset="-122"/>
            <a:ea typeface="微软雅黑" panose="020B0503020204020204" pitchFamily="34" charset="-122"/>
          </a:endParaRPr>
        </a:p>
      </dsp:txBody>
      <dsp:txXfrm>
        <a:off x="330992" y="4230383"/>
        <a:ext cx="4311096"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658-A268-4642-A08F-092CFF64DA30}">
      <dsp:nvSpPr>
        <dsp:cNvPr id="0" name=""/>
        <dsp:cNvSpPr/>
      </dsp:nvSpPr>
      <dsp:spPr>
        <a:xfrm>
          <a:off x="0" y="27144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DCBC7C-4093-493E-BF7C-F8DD1FDF089F}">
      <dsp:nvSpPr>
        <dsp:cNvPr id="0" name=""/>
        <dsp:cNvSpPr/>
      </dsp:nvSpPr>
      <dsp:spPr>
        <a:xfrm>
          <a:off x="310817" y="135517"/>
          <a:ext cx="4407188" cy="342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自动化测试现状及困境</a:t>
          </a:r>
          <a:endParaRPr lang="zh-CN" altLang="en-US" sz="1600" b="0" kern="1200" dirty="0">
            <a:latin typeface="微软雅黑" panose="020B0503020204020204" pitchFamily="34" charset="-122"/>
            <a:ea typeface="微软雅黑" panose="020B0503020204020204" pitchFamily="34" charset="-122"/>
          </a:endParaRPr>
        </a:p>
      </dsp:txBody>
      <dsp:txXfrm>
        <a:off x="327540" y="152240"/>
        <a:ext cx="4373742" cy="309125"/>
      </dsp:txXfrm>
    </dsp:sp>
    <dsp:sp modelId="{F4464D87-FF02-41E2-A693-E25DEAD8C3B2}">
      <dsp:nvSpPr>
        <dsp:cNvPr id="0" name=""/>
        <dsp:cNvSpPr/>
      </dsp:nvSpPr>
      <dsp:spPr>
        <a:xfrm>
          <a:off x="0" y="90648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D40E7-90AF-4886-995D-C8943970159F}">
      <dsp:nvSpPr>
        <dsp:cNvPr id="0" name=""/>
        <dsp:cNvSpPr/>
      </dsp:nvSpPr>
      <dsp:spPr>
        <a:xfrm>
          <a:off x="310817" y="69984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自动化测试解决方案</a:t>
          </a:r>
          <a:endParaRPr lang="zh-CN" altLang="en-US" sz="2400" b="1" kern="1200" dirty="0">
            <a:latin typeface="微软雅黑" panose="020B0503020204020204" pitchFamily="34" charset="-122"/>
            <a:ea typeface="微软雅黑" panose="020B0503020204020204" pitchFamily="34" charset="-122"/>
          </a:endParaRPr>
        </a:p>
      </dsp:txBody>
      <dsp:txXfrm>
        <a:off x="330992" y="720023"/>
        <a:ext cx="4311096" cy="372930"/>
      </dsp:txXfrm>
    </dsp:sp>
    <dsp:sp modelId="{A156DB5E-0D6C-4D24-949C-A7684DDBD623}">
      <dsp:nvSpPr>
        <dsp:cNvPr id="0" name=""/>
        <dsp:cNvSpPr/>
      </dsp:nvSpPr>
      <dsp:spPr>
        <a:xfrm>
          <a:off x="0" y="154152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518EE7-18A3-4FDB-8A2F-12750585510B}">
      <dsp:nvSpPr>
        <dsp:cNvPr id="0" name=""/>
        <dsp:cNvSpPr/>
      </dsp:nvSpPr>
      <dsp:spPr>
        <a:xfrm>
          <a:off x="310817" y="133488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与 </a:t>
          </a:r>
          <a:r>
            <a:rPr lang="en-US" altLang="en-US" sz="1600" kern="1200" dirty="0" smtClean="0">
              <a:latin typeface="微软雅黑" panose="020B0503020204020204" pitchFamily="34" charset="-122"/>
              <a:ea typeface="微软雅黑" panose="020B0503020204020204" pitchFamily="34" charset="-122"/>
            </a:rPr>
            <a:t>TFS </a:t>
          </a:r>
          <a:r>
            <a:rPr lang="zh-CN" altLang="en-US" sz="1600" kern="1200" dirty="0" smtClean="0">
              <a:latin typeface="微软雅黑" panose="020B0503020204020204" pitchFamily="34" charset="-122"/>
              <a:ea typeface="微软雅黑" panose="020B0503020204020204" pitchFamily="34" charset="-122"/>
            </a:rPr>
            <a:t>集成</a:t>
          </a:r>
          <a:endParaRPr lang="zh-CN" altLang="en-US" sz="1600" b="1" kern="1200" dirty="0">
            <a:latin typeface="微软雅黑" panose="020B0503020204020204" pitchFamily="34" charset="-122"/>
            <a:ea typeface="微软雅黑" panose="020B0503020204020204" pitchFamily="34" charset="-122"/>
          </a:endParaRPr>
        </a:p>
      </dsp:txBody>
      <dsp:txXfrm>
        <a:off x="330992" y="1355063"/>
        <a:ext cx="4311096" cy="372930"/>
      </dsp:txXfrm>
    </dsp:sp>
    <dsp:sp modelId="{D3F0FD15-2EC1-45A0-90AD-28E75B5A6CBF}">
      <dsp:nvSpPr>
        <dsp:cNvPr id="0" name=""/>
        <dsp:cNvSpPr/>
      </dsp:nvSpPr>
      <dsp:spPr>
        <a:xfrm>
          <a:off x="0" y="2176568"/>
          <a:ext cx="6216352" cy="132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网上交易 </a:t>
          </a:r>
          <a:r>
            <a:rPr lang="en-US" altLang="zh-CN" sz="1400" kern="1200" dirty="0" smtClean="0">
              <a:latin typeface="微软雅黑" panose="020B0503020204020204" pitchFamily="34" charset="-122"/>
              <a:ea typeface="微软雅黑" panose="020B0503020204020204" pitchFamily="34" charset="-122"/>
            </a:rPr>
            <a:t>Web </a:t>
          </a:r>
          <a:r>
            <a:rPr lang="zh-CN" altLang="en-US" sz="1400" kern="1200" dirty="0" smtClean="0">
              <a:latin typeface="微软雅黑" panose="020B0503020204020204" pitchFamily="34" charset="-122"/>
              <a:ea typeface="微软雅黑" panose="020B0503020204020204" pitchFamily="34" charset="-122"/>
            </a:rPr>
            <a:t>自动化测试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监控平台接口测试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SonarQube </a:t>
          </a:r>
          <a:r>
            <a:rPr lang="zh-CN" altLang="en-US" sz="1400" kern="1200" dirty="0" smtClean="0">
              <a:latin typeface="微软雅黑" panose="020B0503020204020204" pitchFamily="34" charset="-122"/>
              <a:ea typeface="微软雅黑" panose="020B0503020204020204" pitchFamily="34" charset="-122"/>
            </a:rPr>
            <a:t>代码检查</a:t>
          </a:r>
          <a:endParaRPr lang="zh-CN" altLang="en-US" sz="1400" kern="1200" dirty="0">
            <a:latin typeface="微软雅黑" panose="020B0503020204020204" pitchFamily="34" charset="-122"/>
            <a:ea typeface="微软雅黑" panose="020B0503020204020204" pitchFamily="34" charset="-122"/>
          </a:endParaRPr>
        </a:p>
      </dsp:txBody>
      <dsp:txXfrm>
        <a:off x="0" y="2176568"/>
        <a:ext cx="6216352" cy="1323000"/>
      </dsp:txXfrm>
    </dsp:sp>
    <dsp:sp modelId="{05A82550-545C-4FC0-8EE2-C8A77E100EBE}">
      <dsp:nvSpPr>
        <dsp:cNvPr id="0" name=""/>
        <dsp:cNvSpPr/>
      </dsp:nvSpPr>
      <dsp:spPr>
        <a:xfrm>
          <a:off x="310817" y="196992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项目实践</a:t>
          </a:r>
          <a:endParaRPr lang="zh-CN" altLang="en-US" sz="1400" kern="1200" dirty="0">
            <a:latin typeface="微软雅黑" panose="020B0503020204020204" pitchFamily="34" charset="-122"/>
            <a:ea typeface="微软雅黑" panose="020B0503020204020204" pitchFamily="34" charset="-122"/>
          </a:endParaRPr>
        </a:p>
      </dsp:txBody>
      <dsp:txXfrm>
        <a:off x="330992" y="1990103"/>
        <a:ext cx="4311096" cy="372930"/>
      </dsp:txXfrm>
    </dsp:sp>
    <dsp:sp modelId="{F221E3DC-8E3F-411C-B3D5-3118DFBC803A}">
      <dsp:nvSpPr>
        <dsp:cNvPr id="0" name=""/>
        <dsp:cNvSpPr/>
      </dsp:nvSpPr>
      <dsp:spPr>
        <a:xfrm>
          <a:off x="0" y="378180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F73D7A-472D-4055-BB1F-EED53426E55E}">
      <dsp:nvSpPr>
        <dsp:cNvPr id="0" name=""/>
        <dsp:cNvSpPr/>
      </dsp:nvSpPr>
      <dsp:spPr>
        <a:xfrm>
          <a:off x="310817" y="357516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b="0" i="0" kern="1200" dirty="0" smtClean="0"/>
            <a:t>自动化测试在 </a:t>
          </a:r>
          <a:r>
            <a:rPr lang="en-US" sz="1400" b="0" i="0" kern="1200" dirty="0" smtClean="0"/>
            <a:t>DevOps </a:t>
          </a:r>
          <a:r>
            <a:rPr lang="zh-CN" altLang="en-US" sz="1400" b="0" i="0" kern="1200" dirty="0" smtClean="0"/>
            <a:t>中运用</a:t>
          </a:r>
          <a:endParaRPr lang="zh-CN" altLang="en-US" sz="1400" kern="1200" dirty="0">
            <a:latin typeface="微软雅黑" panose="020B0503020204020204" pitchFamily="34" charset="-122"/>
            <a:ea typeface="微软雅黑" panose="020B0503020204020204" pitchFamily="34" charset="-122"/>
          </a:endParaRPr>
        </a:p>
      </dsp:txBody>
      <dsp:txXfrm>
        <a:off x="330992" y="3595343"/>
        <a:ext cx="4311096" cy="372930"/>
      </dsp:txXfrm>
    </dsp:sp>
    <dsp:sp modelId="{3EC82740-746E-4D46-A485-1E4657468B33}">
      <dsp:nvSpPr>
        <dsp:cNvPr id="0" name=""/>
        <dsp:cNvSpPr/>
      </dsp:nvSpPr>
      <dsp:spPr>
        <a:xfrm>
          <a:off x="0" y="4416848"/>
          <a:ext cx="6216352"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辅助脚本</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专项工具</a:t>
          </a:r>
          <a:endParaRPr lang="zh-CN" altLang="en-US" sz="1400" kern="1200" dirty="0">
            <a:latin typeface="微软雅黑" panose="020B0503020204020204" pitchFamily="34" charset="-122"/>
            <a:ea typeface="微软雅黑" panose="020B0503020204020204" pitchFamily="34" charset="-122"/>
          </a:endParaRPr>
        </a:p>
      </dsp:txBody>
      <dsp:txXfrm>
        <a:off x="0" y="4416848"/>
        <a:ext cx="6216352" cy="992250"/>
      </dsp:txXfrm>
    </dsp:sp>
    <dsp:sp modelId="{D5C7B5B1-B4C8-48EF-8E16-A8135CFDC116}">
      <dsp:nvSpPr>
        <dsp:cNvPr id="0" name=""/>
        <dsp:cNvSpPr/>
      </dsp:nvSpPr>
      <dsp:spPr>
        <a:xfrm>
          <a:off x="310817" y="421020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工具开发</a:t>
          </a:r>
          <a:endParaRPr lang="zh-CN" altLang="en-US" sz="1400" kern="1200" dirty="0">
            <a:latin typeface="微软雅黑" panose="020B0503020204020204" pitchFamily="34" charset="-122"/>
            <a:ea typeface="微软雅黑" panose="020B0503020204020204" pitchFamily="34" charset="-122"/>
          </a:endParaRPr>
        </a:p>
      </dsp:txBody>
      <dsp:txXfrm>
        <a:off x="330992" y="4230383"/>
        <a:ext cx="4311096"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658-A268-4642-A08F-092CFF64DA30}">
      <dsp:nvSpPr>
        <dsp:cNvPr id="0" name=""/>
        <dsp:cNvSpPr/>
      </dsp:nvSpPr>
      <dsp:spPr>
        <a:xfrm>
          <a:off x="0" y="27144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DCBC7C-4093-493E-BF7C-F8DD1FDF089F}">
      <dsp:nvSpPr>
        <dsp:cNvPr id="0" name=""/>
        <dsp:cNvSpPr/>
      </dsp:nvSpPr>
      <dsp:spPr>
        <a:xfrm>
          <a:off x="310817" y="135517"/>
          <a:ext cx="4379556" cy="342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自动化测试现状及困境</a:t>
          </a:r>
          <a:endParaRPr lang="zh-CN" altLang="en-US" sz="1600" b="0" kern="1200" dirty="0">
            <a:latin typeface="微软雅黑" panose="020B0503020204020204" pitchFamily="34" charset="-122"/>
            <a:ea typeface="微软雅黑" panose="020B0503020204020204" pitchFamily="34" charset="-122"/>
          </a:endParaRPr>
        </a:p>
      </dsp:txBody>
      <dsp:txXfrm>
        <a:off x="327540" y="152240"/>
        <a:ext cx="4346110" cy="309125"/>
      </dsp:txXfrm>
    </dsp:sp>
    <dsp:sp modelId="{F4464D87-FF02-41E2-A693-E25DEAD8C3B2}">
      <dsp:nvSpPr>
        <dsp:cNvPr id="0" name=""/>
        <dsp:cNvSpPr/>
      </dsp:nvSpPr>
      <dsp:spPr>
        <a:xfrm>
          <a:off x="0" y="90648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D40E7-90AF-4886-995D-C8943970159F}">
      <dsp:nvSpPr>
        <dsp:cNvPr id="0" name=""/>
        <dsp:cNvSpPr/>
      </dsp:nvSpPr>
      <dsp:spPr>
        <a:xfrm>
          <a:off x="310817" y="69984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自动化测试解决方案</a:t>
          </a:r>
          <a:endParaRPr lang="zh-CN" altLang="en-US" sz="1600" b="0" kern="1200" dirty="0">
            <a:latin typeface="微软雅黑" panose="020B0503020204020204" pitchFamily="34" charset="-122"/>
            <a:ea typeface="微软雅黑" panose="020B0503020204020204" pitchFamily="34" charset="-122"/>
          </a:endParaRPr>
        </a:p>
      </dsp:txBody>
      <dsp:txXfrm>
        <a:off x="330992" y="720023"/>
        <a:ext cx="4311096" cy="372930"/>
      </dsp:txXfrm>
    </dsp:sp>
    <dsp:sp modelId="{386C9209-2EA1-4754-8B06-CD173814F8CC}">
      <dsp:nvSpPr>
        <dsp:cNvPr id="0" name=""/>
        <dsp:cNvSpPr/>
      </dsp:nvSpPr>
      <dsp:spPr>
        <a:xfrm>
          <a:off x="0" y="154152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01D068-554C-4F11-9CAD-60BAC4C176E6}">
      <dsp:nvSpPr>
        <dsp:cNvPr id="0" name=""/>
        <dsp:cNvSpPr/>
      </dsp:nvSpPr>
      <dsp:spPr>
        <a:xfrm>
          <a:off x="310817" y="133488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与 </a:t>
          </a:r>
          <a:r>
            <a:rPr lang="en-US" altLang="en-US" sz="2400" b="1" kern="1200" dirty="0" smtClean="0">
              <a:latin typeface="微软雅黑" panose="020B0503020204020204" pitchFamily="34" charset="-122"/>
              <a:ea typeface="微软雅黑" panose="020B0503020204020204" pitchFamily="34" charset="-122"/>
            </a:rPr>
            <a:t>TFS </a:t>
          </a:r>
          <a:r>
            <a:rPr lang="zh-CN" altLang="en-US" sz="2400" b="1" kern="1200" dirty="0" smtClean="0">
              <a:latin typeface="微软雅黑" panose="020B0503020204020204" pitchFamily="34" charset="-122"/>
              <a:ea typeface="微软雅黑" panose="020B0503020204020204" pitchFamily="34" charset="-122"/>
            </a:rPr>
            <a:t>集成</a:t>
          </a:r>
          <a:endParaRPr lang="zh-CN" altLang="en-US" sz="2400" b="0" kern="1200" dirty="0">
            <a:latin typeface="微软雅黑" panose="020B0503020204020204" pitchFamily="34" charset="-122"/>
            <a:ea typeface="微软雅黑" panose="020B0503020204020204" pitchFamily="34" charset="-122"/>
          </a:endParaRPr>
        </a:p>
      </dsp:txBody>
      <dsp:txXfrm>
        <a:off x="330992" y="1355063"/>
        <a:ext cx="4311096" cy="372930"/>
      </dsp:txXfrm>
    </dsp:sp>
    <dsp:sp modelId="{D3F0FD15-2EC1-45A0-90AD-28E75B5A6CBF}">
      <dsp:nvSpPr>
        <dsp:cNvPr id="0" name=""/>
        <dsp:cNvSpPr/>
      </dsp:nvSpPr>
      <dsp:spPr>
        <a:xfrm>
          <a:off x="0" y="2176568"/>
          <a:ext cx="6216352" cy="132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网上交易 </a:t>
          </a:r>
          <a:r>
            <a:rPr lang="en-US" altLang="zh-CN" sz="1400" kern="1200" dirty="0" smtClean="0">
              <a:latin typeface="微软雅黑" panose="020B0503020204020204" pitchFamily="34" charset="-122"/>
              <a:ea typeface="微软雅黑" panose="020B0503020204020204" pitchFamily="34" charset="-122"/>
            </a:rPr>
            <a:t>Web </a:t>
          </a:r>
          <a:r>
            <a:rPr lang="zh-CN" altLang="en-US" sz="1400" kern="1200" dirty="0" smtClean="0">
              <a:latin typeface="微软雅黑" panose="020B0503020204020204" pitchFamily="34" charset="-122"/>
              <a:ea typeface="微软雅黑" panose="020B0503020204020204" pitchFamily="34" charset="-122"/>
            </a:rPr>
            <a:t>自动化测试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监控平台接口测试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SonarQube </a:t>
          </a:r>
          <a:r>
            <a:rPr lang="zh-CN" altLang="en-US" sz="1400" kern="1200" dirty="0" smtClean="0">
              <a:latin typeface="微软雅黑" panose="020B0503020204020204" pitchFamily="34" charset="-122"/>
              <a:ea typeface="微软雅黑" panose="020B0503020204020204" pitchFamily="34" charset="-122"/>
            </a:rPr>
            <a:t>代码检查</a:t>
          </a:r>
          <a:endParaRPr lang="zh-CN" altLang="en-US" sz="1400" kern="1200" dirty="0">
            <a:latin typeface="微软雅黑" panose="020B0503020204020204" pitchFamily="34" charset="-122"/>
            <a:ea typeface="微软雅黑" panose="020B0503020204020204" pitchFamily="34" charset="-122"/>
          </a:endParaRPr>
        </a:p>
      </dsp:txBody>
      <dsp:txXfrm>
        <a:off x="0" y="2176568"/>
        <a:ext cx="6216352" cy="1323000"/>
      </dsp:txXfrm>
    </dsp:sp>
    <dsp:sp modelId="{05A82550-545C-4FC0-8EE2-C8A77E100EBE}">
      <dsp:nvSpPr>
        <dsp:cNvPr id="0" name=""/>
        <dsp:cNvSpPr/>
      </dsp:nvSpPr>
      <dsp:spPr>
        <a:xfrm>
          <a:off x="310817" y="196992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项目实践</a:t>
          </a:r>
          <a:endParaRPr lang="zh-CN" altLang="en-US" sz="1600" b="0" kern="1200" dirty="0">
            <a:latin typeface="微软雅黑" panose="020B0503020204020204" pitchFamily="34" charset="-122"/>
            <a:ea typeface="微软雅黑" panose="020B0503020204020204" pitchFamily="34" charset="-122"/>
          </a:endParaRPr>
        </a:p>
      </dsp:txBody>
      <dsp:txXfrm>
        <a:off x="330992" y="1990103"/>
        <a:ext cx="4311096" cy="372930"/>
      </dsp:txXfrm>
    </dsp:sp>
    <dsp:sp modelId="{88C514C1-500A-4AE5-A03E-6FEF79A4CE7F}">
      <dsp:nvSpPr>
        <dsp:cNvPr id="0" name=""/>
        <dsp:cNvSpPr/>
      </dsp:nvSpPr>
      <dsp:spPr>
        <a:xfrm>
          <a:off x="0" y="378180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E866F5-E47B-4960-A16E-B7BEE9E5838E}">
      <dsp:nvSpPr>
        <dsp:cNvPr id="0" name=""/>
        <dsp:cNvSpPr/>
      </dsp:nvSpPr>
      <dsp:spPr>
        <a:xfrm>
          <a:off x="310817" y="357516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b="0" i="0" kern="1200" dirty="0" smtClean="0"/>
            <a:t>自动化测试在 </a:t>
          </a:r>
          <a:r>
            <a:rPr lang="en-US" sz="1400" b="0" i="0" kern="1200" dirty="0" smtClean="0"/>
            <a:t>DevOps </a:t>
          </a:r>
          <a:r>
            <a:rPr lang="zh-CN" altLang="en-US" sz="1400" b="0" i="0" kern="1200" dirty="0" smtClean="0"/>
            <a:t>中运用</a:t>
          </a:r>
          <a:endParaRPr lang="zh-CN" altLang="en-US" sz="1400" kern="1200" dirty="0">
            <a:latin typeface="微软雅黑" panose="020B0503020204020204" pitchFamily="34" charset="-122"/>
            <a:ea typeface="微软雅黑" panose="020B0503020204020204" pitchFamily="34" charset="-122"/>
          </a:endParaRPr>
        </a:p>
      </dsp:txBody>
      <dsp:txXfrm>
        <a:off x="330992" y="3595343"/>
        <a:ext cx="4311096" cy="372930"/>
      </dsp:txXfrm>
    </dsp:sp>
    <dsp:sp modelId="{3EC82740-746E-4D46-A485-1E4657468B33}">
      <dsp:nvSpPr>
        <dsp:cNvPr id="0" name=""/>
        <dsp:cNvSpPr/>
      </dsp:nvSpPr>
      <dsp:spPr>
        <a:xfrm>
          <a:off x="0" y="4416848"/>
          <a:ext cx="6216352"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辅助脚本</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专项工具</a:t>
          </a:r>
          <a:endParaRPr lang="zh-CN" altLang="en-US" sz="1400" kern="1200" dirty="0">
            <a:latin typeface="微软雅黑" panose="020B0503020204020204" pitchFamily="34" charset="-122"/>
            <a:ea typeface="微软雅黑" panose="020B0503020204020204" pitchFamily="34" charset="-122"/>
          </a:endParaRPr>
        </a:p>
      </dsp:txBody>
      <dsp:txXfrm>
        <a:off x="0" y="4416848"/>
        <a:ext cx="6216352" cy="992250"/>
      </dsp:txXfrm>
    </dsp:sp>
    <dsp:sp modelId="{D5C7B5B1-B4C8-48EF-8E16-A8135CFDC116}">
      <dsp:nvSpPr>
        <dsp:cNvPr id="0" name=""/>
        <dsp:cNvSpPr/>
      </dsp:nvSpPr>
      <dsp:spPr>
        <a:xfrm>
          <a:off x="310817" y="421020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工具开发</a:t>
          </a:r>
          <a:endParaRPr lang="zh-CN" altLang="en-US" sz="1400" kern="1200" dirty="0">
            <a:latin typeface="微软雅黑" panose="020B0503020204020204" pitchFamily="34" charset="-122"/>
            <a:ea typeface="微软雅黑" panose="020B0503020204020204" pitchFamily="34" charset="-122"/>
          </a:endParaRPr>
        </a:p>
      </dsp:txBody>
      <dsp:txXfrm>
        <a:off x="330992" y="4230383"/>
        <a:ext cx="4311096"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658-A268-4642-A08F-092CFF64DA30}">
      <dsp:nvSpPr>
        <dsp:cNvPr id="0" name=""/>
        <dsp:cNvSpPr/>
      </dsp:nvSpPr>
      <dsp:spPr>
        <a:xfrm>
          <a:off x="0" y="27144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DCBC7C-4093-493E-BF7C-F8DD1FDF089F}">
      <dsp:nvSpPr>
        <dsp:cNvPr id="0" name=""/>
        <dsp:cNvSpPr/>
      </dsp:nvSpPr>
      <dsp:spPr>
        <a:xfrm>
          <a:off x="310817" y="135517"/>
          <a:ext cx="4379556" cy="342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自动化测试现状及困境</a:t>
          </a:r>
          <a:endParaRPr lang="zh-CN" altLang="en-US" sz="1600" b="0" kern="1200" dirty="0">
            <a:latin typeface="微软雅黑" panose="020B0503020204020204" pitchFamily="34" charset="-122"/>
            <a:ea typeface="微软雅黑" panose="020B0503020204020204" pitchFamily="34" charset="-122"/>
          </a:endParaRPr>
        </a:p>
      </dsp:txBody>
      <dsp:txXfrm>
        <a:off x="327540" y="152240"/>
        <a:ext cx="4346110" cy="309125"/>
      </dsp:txXfrm>
    </dsp:sp>
    <dsp:sp modelId="{F4464D87-FF02-41E2-A693-E25DEAD8C3B2}">
      <dsp:nvSpPr>
        <dsp:cNvPr id="0" name=""/>
        <dsp:cNvSpPr/>
      </dsp:nvSpPr>
      <dsp:spPr>
        <a:xfrm>
          <a:off x="0" y="90648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D40E7-90AF-4886-995D-C8943970159F}">
      <dsp:nvSpPr>
        <dsp:cNvPr id="0" name=""/>
        <dsp:cNvSpPr/>
      </dsp:nvSpPr>
      <dsp:spPr>
        <a:xfrm>
          <a:off x="310817" y="69984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自动化测试解决方案</a:t>
          </a:r>
          <a:endParaRPr lang="zh-CN" altLang="en-US" sz="1600" b="0" kern="1200" dirty="0">
            <a:latin typeface="微软雅黑" panose="020B0503020204020204" pitchFamily="34" charset="-122"/>
            <a:ea typeface="微软雅黑" panose="020B0503020204020204" pitchFamily="34" charset="-122"/>
          </a:endParaRPr>
        </a:p>
      </dsp:txBody>
      <dsp:txXfrm>
        <a:off x="330992" y="720023"/>
        <a:ext cx="4311096" cy="372930"/>
      </dsp:txXfrm>
    </dsp:sp>
    <dsp:sp modelId="{F6E36D75-F789-4D24-9687-EEEB5F6CD401}">
      <dsp:nvSpPr>
        <dsp:cNvPr id="0" name=""/>
        <dsp:cNvSpPr/>
      </dsp:nvSpPr>
      <dsp:spPr>
        <a:xfrm>
          <a:off x="0" y="154152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A32C02-2D99-4B20-9E50-A46D858F5493}">
      <dsp:nvSpPr>
        <dsp:cNvPr id="0" name=""/>
        <dsp:cNvSpPr/>
      </dsp:nvSpPr>
      <dsp:spPr>
        <a:xfrm>
          <a:off x="310817" y="133488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kern="1200" smtClean="0">
              <a:latin typeface="微软雅黑" panose="020B0503020204020204" pitchFamily="34" charset="-122"/>
              <a:ea typeface="微软雅黑" panose="020B0503020204020204" pitchFamily="34" charset="-122"/>
            </a:rPr>
            <a:t>与 </a:t>
          </a:r>
          <a:r>
            <a:rPr lang="en-US" altLang="en-US" sz="1600" kern="1200" smtClean="0">
              <a:latin typeface="微软雅黑" panose="020B0503020204020204" pitchFamily="34" charset="-122"/>
              <a:ea typeface="微软雅黑" panose="020B0503020204020204" pitchFamily="34" charset="-122"/>
            </a:rPr>
            <a:t>TFS </a:t>
          </a:r>
          <a:r>
            <a:rPr lang="zh-CN" altLang="en-US" sz="1600" kern="1200" smtClean="0">
              <a:latin typeface="微软雅黑" panose="020B0503020204020204" pitchFamily="34" charset="-122"/>
              <a:ea typeface="微软雅黑" panose="020B0503020204020204" pitchFamily="34" charset="-122"/>
            </a:rPr>
            <a:t>集成</a:t>
          </a:r>
          <a:endParaRPr lang="zh-CN" altLang="en-US" sz="1600" b="0" kern="1200" dirty="0">
            <a:latin typeface="微软雅黑" panose="020B0503020204020204" pitchFamily="34" charset="-122"/>
            <a:ea typeface="微软雅黑" panose="020B0503020204020204" pitchFamily="34" charset="-122"/>
          </a:endParaRPr>
        </a:p>
      </dsp:txBody>
      <dsp:txXfrm>
        <a:off x="330992" y="1355063"/>
        <a:ext cx="4311096" cy="372930"/>
      </dsp:txXfrm>
    </dsp:sp>
    <dsp:sp modelId="{D3F0FD15-2EC1-45A0-90AD-28E75B5A6CBF}">
      <dsp:nvSpPr>
        <dsp:cNvPr id="0" name=""/>
        <dsp:cNvSpPr/>
      </dsp:nvSpPr>
      <dsp:spPr>
        <a:xfrm>
          <a:off x="0" y="2176568"/>
          <a:ext cx="6216352" cy="132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网上交易 </a:t>
          </a:r>
          <a:r>
            <a:rPr lang="en-US" altLang="zh-CN" sz="1400" kern="1200" dirty="0" smtClean="0">
              <a:latin typeface="微软雅黑" panose="020B0503020204020204" pitchFamily="34" charset="-122"/>
              <a:ea typeface="微软雅黑" panose="020B0503020204020204" pitchFamily="34" charset="-122"/>
            </a:rPr>
            <a:t>Web </a:t>
          </a:r>
          <a:r>
            <a:rPr lang="zh-CN" altLang="en-US" sz="1400" kern="1200" dirty="0" smtClean="0">
              <a:latin typeface="微软雅黑" panose="020B0503020204020204" pitchFamily="34" charset="-122"/>
              <a:ea typeface="微软雅黑" panose="020B0503020204020204" pitchFamily="34" charset="-122"/>
            </a:rPr>
            <a:t>自动化测试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监控平台接口测试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SonarQube </a:t>
          </a:r>
          <a:r>
            <a:rPr lang="zh-CN" altLang="en-US" sz="1400" kern="1200" dirty="0" smtClean="0">
              <a:latin typeface="微软雅黑" panose="020B0503020204020204" pitchFamily="34" charset="-122"/>
              <a:ea typeface="微软雅黑" panose="020B0503020204020204" pitchFamily="34" charset="-122"/>
            </a:rPr>
            <a:t>代码检查</a:t>
          </a:r>
          <a:endParaRPr lang="zh-CN" altLang="en-US" sz="1400" kern="1200" dirty="0">
            <a:latin typeface="微软雅黑" panose="020B0503020204020204" pitchFamily="34" charset="-122"/>
            <a:ea typeface="微软雅黑" panose="020B0503020204020204" pitchFamily="34" charset="-122"/>
          </a:endParaRPr>
        </a:p>
      </dsp:txBody>
      <dsp:txXfrm>
        <a:off x="0" y="2176568"/>
        <a:ext cx="6216352" cy="1323000"/>
      </dsp:txXfrm>
    </dsp:sp>
    <dsp:sp modelId="{05A82550-545C-4FC0-8EE2-C8A77E100EBE}">
      <dsp:nvSpPr>
        <dsp:cNvPr id="0" name=""/>
        <dsp:cNvSpPr/>
      </dsp:nvSpPr>
      <dsp:spPr>
        <a:xfrm>
          <a:off x="310817" y="196992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项目实践</a:t>
          </a:r>
          <a:endParaRPr lang="zh-CN" altLang="en-US" sz="2400" b="1" kern="1200" dirty="0">
            <a:latin typeface="微软雅黑" panose="020B0503020204020204" pitchFamily="34" charset="-122"/>
            <a:ea typeface="微软雅黑" panose="020B0503020204020204" pitchFamily="34" charset="-122"/>
          </a:endParaRPr>
        </a:p>
      </dsp:txBody>
      <dsp:txXfrm>
        <a:off x="330992" y="1990103"/>
        <a:ext cx="4311096" cy="372930"/>
      </dsp:txXfrm>
    </dsp:sp>
    <dsp:sp modelId="{82DAE3DE-0C67-4916-90DB-7C8D0A40A93D}">
      <dsp:nvSpPr>
        <dsp:cNvPr id="0" name=""/>
        <dsp:cNvSpPr/>
      </dsp:nvSpPr>
      <dsp:spPr>
        <a:xfrm>
          <a:off x="0" y="378180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F6F2E5-171D-4828-9C65-F502878D973D}">
      <dsp:nvSpPr>
        <dsp:cNvPr id="0" name=""/>
        <dsp:cNvSpPr/>
      </dsp:nvSpPr>
      <dsp:spPr>
        <a:xfrm>
          <a:off x="310817" y="357516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b="0" i="0" kern="1200" dirty="0" smtClean="0"/>
            <a:t>自动化测试在 </a:t>
          </a:r>
          <a:r>
            <a:rPr lang="en-US" sz="1400" b="0" i="0" kern="1200" dirty="0" smtClean="0"/>
            <a:t>DevOps </a:t>
          </a:r>
          <a:r>
            <a:rPr lang="zh-CN" altLang="en-US" sz="1400" b="0" i="0" kern="1200" dirty="0" smtClean="0"/>
            <a:t>中运用</a:t>
          </a:r>
          <a:endParaRPr lang="zh-CN" altLang="en-US" sz="1400" kern="1200" dirty="0">
            <a:latin typeface="微软雅黑" panose="020B0503020204020204" pitchFamily="34" charset="-122"/>
            <a:ea typeface="微软雅黑" panose="020B0503020204020204" pitchFamily="34" charset="-122"/>
          </a:endParaRPr>
        </a:p>
      </dsp:txBody>
      <dsp:txXfrm>
        <a:off x="330992" y="3595343"/>
        <a:ext cx="4311096" cy="372930"/>
      </dsp:txXfrm>
    </dsp:sp>
    <dsp:sp modelId="{3EC82740-746E-4D46-A485-1E4657468B33}">
      <dsp:nvSpPr>
        <dsp:cNvPr id="0" name=""/>
        <dsp:cNvSpPr/>
      </dsp:nvSpPr>
      <dsp:spPr>
        <a:xfrm>
          <a:off x="0" y="4416848"/>
          <a:ext cx="6216352"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辅助脚本</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专项工具</a:t>
          </a:r>
          <a:endParaRPr lang="zh-CN" altLang="en-US" sz="1400" kern="1200" dirty="0">
            <a:latin typeface="微软雅黑" panose="020B0503020204020204" pitchFamily="34" charset="-122"/>
            <a:ea typeface="微软雅黑" panose="020B0503020204020204" pitchFamily="34" charset="-122"/>
          </a:endParaRPr>
        </a:p>
      </dsp:txBody>
      <dsp:txXfrm>
        <a:off x="0" y="4416848"/>
        <a:ext cx="6216352" cy="992250"/>
      </dsp:txXfrm>
    </dsp:sp>
    <dsp:sp modelId="{D5C7B5B1-B4C8-48EF-8E16-A8135CFDC116}">
      <dsp:nvSpPr>
        <dsp:cNvPr id="0" name=""/>
        <dsp:cNvSpPr/>
      </dsp:nvSpPr>
      <dsp:spPr>
        <a:xfrm>
          <a:off x="310817" y="421020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工具开发</a:t>
          </a:r>
          <a:endParaRPr lang="zh-CN" altLang="en-US" sz="1400" kern="1200" dirty="0">
            <a:latin typeface="微软雅黑" panose="020B0503020204020204" pitchFamily="34" charset="-122"/>
            <a:ea typeface="微软雅黑" panose="020B0503020204020204" pitchFamily="34" charset="-122"/>
          </a:endParaRPr>
        </a:p>
      </dsp:txBody>
      <dsp:txXfrm>
        <a:off x="330992" y="4230383"/>
        <a:ext cx="4311096" cy="3729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658-A268-4642-A08F-092CFF64DA30}">
      <dsp:nvSpPr>
        <dsp:cNvPr id="0" name=""/>
        <dsp:cNvSpPr/>
      </dsp:nvSpPr>
      <dsp:spPr>
        <a:xfrm>
          <a:off x="0" y="27144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DCBC7C-4093-493E-BF7C-F8DD1FDF089F}">
      <dsp:nvSpPr>
        <dsp:cNvPr id="0" name=""/>
        <dsp:cNvSpPr/>
      </dsp:nvSpPr>
      <dsp:spPr>
        <a:xfrm>
          <a:off x="310817" y="135517"/>
          <a:ext cx="4379556" cy="342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自动化测试现状及困境</a:t>
          </a:r>
          <a:endParaRPr lang="zh-CN" altLang="en-US" sz="1600" b="0" kern="1200" dirty="0">
            <a:latin typeface="微软雅黑" panose="020B0503020204020204" pitchFamily="34" charset="-122"/>
            <a:ea typeface="微软雅黑" panose="020B0503020204020204" pitchFamily="34" charset="-122"/>
          </a:endParaRPr>
        </a:p>
      </dsp:txBody>
      <dsp:txXfrm>
        <a:off x="327540" y="152240"/>
        <a:ext cx="4346110" cy="309125"/>
      </dsp:txXfrm>
    </dsp:sp>
    <dsp:sp modelId="{F4464D87-FF02-41E2-A693-E25DEAD8C3B2}">
      <dsp:nvSpPr>
        <dsp:cNvPr id="0" name=""/>
        <dsp:cNvSpPr/>
      </dsp:nvSpPr>
      <dsp:spPr>
        <a:xfrm>
          <a:off x="0" y="90648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D40E7-90AF-4886-995D-C8943970159F}">
      <dsp:nvSpPr>
        <dsp:cNvPr id="0" name=""/>
        <dsp:cNvSpPr/>
      </dsp:nvSpPr>
      <dsp:spPr>
        <a:xfrm>
          <a:off x="310817" y="69984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自动化测试解决方案</a:t>
          </a:r>
          <a:endParaRPr lang="zh-CN" altLang="en-US" sz="1600" b="0" kern="1200" dirty="0">
            <a:latin typeface="微软雅黑" panose="020B0503020204020204" pitchFamily="34" charset="-122"/>
            <a:ea typeface="微软雅黑" panose="020B0503020204020204" pitchFamily="34" charset="-122"/>
          </a:endParaRPr>
        </a:p>
      </dsp:txBody>
      <dsp:txXfrm>
        <a:off x="330992" y="720023"/>
        <a:ext cx="4311096" cy="372930"/>
      </dsp:txXfrm>
    </dsp:sp>
    <dsp:sp modelId="{F6E36D75-F789-4D24-9687-EEEB5F6CD401}">
      <dsp:nvSpPr>
        <dsp:cNvPr id="0" name=""/>
        <dsp:cNvSpPr/>
      </dsp:nvSpPr>
      <dsp:spPr>
        <a:xfrm>
          <a:off x="0" y="154152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A32C02-2D99-4B20-9E50-A46D858F5493}">
      <dsp:nvSpPr>
        <dsp:cNvPr id="0" name=""/>
        <dsp:cNvSpPr/>
      </dsp:nvSpPr>
      <dsp:spPr>
        <a:xfrm>
          <a:off x="310817" y="133488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与 </a:t>
          </a:r>
          <a:r>
            <a:rPr lang="en-US" altLang="en-US" sz="1600" kern="1200" dirty="0" smtClean="0">
              <a:latin typeface="微软雅黑" panose="020B0503020204020204" pitchFamily="34" charset="-122"/>
              <a:ea typeface="微软雅黑" panose="020B0503020204020204" pitchFamily="34" charset="-122"/>
            </a:rPr>
            <a:t>TFS </a:t>
          </a:r>
          <a:r>
            <a:rPr lang="zh-CN" altLang="en-US" sz="1600" kern="1200" dirty="0" smtClean="0">
              <a:latin typeface="微软雅黑" panose="020B0503020204020204" pitchFamily="34" charset="-122"/>
              <a:ea typeface="微软雅黑" panose="020B0503020204020204" pitchFamily="34" charset="-122"/>
            </a:rPr>
            <a:t>集成</a:t>
          </a:r>
          <a:endParaRPr lang="zh-CN" altLang="en-US" sz="1600" b="0" kern="1200" dirty="0">
            <a:latin typeface="微软雅黑" panose="020B0503020204020204" pitchFamily="34" charset="-122"/>
            <a:ea typeface="微软雅黑" panose="020B0503020204020204" pitchFamily="34" charset="-122"/>
          </a:endParaRPr>
        </a:p>
      </dsp:txBody>
      <dsp:txXfrm>
        <a:off x="330992" y="1355063"/>
        <a:ext cx="4311096" cy="372930"/>
      </dsp:txXfrm>
    </dsp:sp>
    <dsp:sp modelId="{D3F0FD15-2EC1-45A0-90AD-28E75B5A6CBF}">
      <dsp:nvSpPr>
        <dsp:cNvPr id="0" name=""/>
        <dsp:cNvSpPr/>
      </dsp:nvSpPr>
      <dsp:spPr>
        <a:xfrm>
          <a:off x="0" y="2176568"/>
          <a:ext cx="6216352" cy="132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网上交易 </a:t>
          </a:r>
          <a:r>
            <a:rPr lang="en-US" altLang="zh-CN" sz="1400" kern="1200" dirty="0" smtClean="0">
              <a:latin typeface="微软雅黑" panose="020B0503020204020204" pitchFamily="34" charset="-122"/>
              <a:ea typeface="微软雅黑" panose="020B0503020204020204" pitchFamily="34" charset="-122"/>
            </a:rPr>
            <a:t>Web </a:t>
          </a:r>
          <a:r>
            <a:rPr lang="zh-CN" altLang="en-US" sz="1400" kern="1200" dirty="0" smtClean="0">
              <a:latin typeface="微软雅黑" panose="020B0503020204020204" pitchFamily="34" charset="-122"/>
              <a:ea typeface="微软雅黑" panose="020B0503020204020204" pitchFamily="34" charset="-122"/>
            </a:rPr>
            <a:t>自动化测试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监控平台接口测试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SonarQube </a:t>
          </a:r>
          <a:r>
            <a:rPr lang="zh-CN" altLang="en-US" sz="1400" kern="1200" dirty="0" smtClean="0">
              <a:latin typeface="微软雅黑" panose="020B0503020204020204" pitchFamily="34" charset="-122"/>
              <a:ea typeface="微软雅黑" panose="020B0503020204020204" pitchFamily="34" charset="-122"/>
            </a:rPr>
            <a:t>代码检查</a:t>
          </a:r>
          <a:endParaRPr lang="zh-CN" altLang="en-US" sz="1400" kern="1200" dirty="0">
            <a:latin typeface="微软雅黑" panose="020B0503020204020204" pitchFamily="34" charset="-122"/>
            <a:ea typeface="微软雅黑" panose="020B0503020204020204" pitchFamily="34" charset="-122"/>
          </a:endParaRPr>
        </a:p>
      </dsp:txBody>
      <dsp:txXfrm>
        <a:off x="0" y="2176568"/>
        <a:ext cx="6216352" cy="1323000"/>
      </dsp:txXfrm>
    </dsp:sp>
    <dsp:sp modelId="{05A82550-545C-4FC0-8EE2-C8A77E100EBE}">
      <dsp:nvSpPr>
        <dsp:cNvPr id="0" name=""/>
        <dsp:cNvSpPr/>
      </dsp:nvSpPr>
      <dsp:spPr>
        <a:xfrm>
          <a:off x="310817" y="196992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项目实践</a:t>
          </a:r>
          <a:endParaRPr lang="zh-CN" altLang="en-US" sz="1600" kern="1200" dirty="0">
            <a:latin typeface="微软雅黑" panose="020B0503020204020204" pitchFamily="34" charset="-122"/>
            <a:ea typeface="微软雅黑" panose="020B0503020204020204" pitchFamily="34" charset="-122"/>
          </a:endParaRPr>
        </a:p>
      </dsp:txBody>
      <dsp:txXfrm>
        <a:off x="330992" y="1990103"/>
        <a:ext cx="4311096" cy="372930"/>
      </dsp:txXfrm>
    </dsp:sp>
    <dsp:sp modelId="{1CB84430-7D41-4197-BD1E-C840DE83478E}">
      <dsp:nvSpPr>
        <dsp:cNvPr id="0" name=""/>
        <dsp:cNvSpPr/>
      </dsp:nvSpPr>
      <dsp:spPr>
        <a:xfrm>
          <a:off x="0" y="378180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539BE3-B914-4FD4-9189-E8FEF077789E}">
      <dsp:nvSpPr>
        <dsp:cNvPr id="0" name=""/>
        <dsp:cNvSpPr/>
      </dsp:nvSpPr>
      <dsp:spPr>
        <a:xfrm>
          <a:off x="310817" y="3575168"/>
          <a:ext cx="4639512"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自动化测试在 </a:t>
          </a:r>
          <a:r>
            <a:rPr lang="en-US" sz="2400" b="1" kern="1200" dirty="0" smtClean="0">
              <a:latin typeface="微软雅黑" panose="020B0503020204020204" pitchFamily="34" charset="-122"/>
              <a:ea typeface="微软雅黑" panose="020B0503020204020204" pitchFamily="34" charset="-122"/>
            </a:rPr>
            <a:t>DevOps </a:t>
          </a:r>
          <a:r>
            <a:rPr lang="zh-CN" altLang="en-US" sz="2400" b="1" kern="1200" dirty="0" smtClean="0">
              <a:latin typeface="微软雅黑" panose="020B0503020204020204" pitchFamily="34" charset="-122"/>
              <a:ea typeface="微软雅黑" panose="020B0503020204020204" pitchFamily="34" charset="-122"/>
            </a:rPr>
            <a:t>中运用</a:t>
          </a:r>
          <a:endParaRPr lang="zh-CN" altLang="en-US" sz="2400" b="1" kern="1200" dirty="0">
            <a:latin typeface="微软雅黑" panose="020B0503020204020204" pitchFamily="34" charset="-122"/>
            <a:ea typeface="微软雅黑" panose="020B0503020204020204" pitchFamily="34" charset="-122"/>
          </a:endParaRPr>
        </a:p>
      </dsp:txBody>
      <dsp:txXfrm>
        <a:off x="330992" y="3595343"/>
        <a:ext cx="4599162" cy="372930"/>
      </dsp:txXfrm>
    </dsp:sp>
    <dsp:sp modelId="{3EC82740-746E-4D46-A485-1E4657468B33}">
      <dsp:nvSpPr>
        <dsp:cNvPr id="0" name=""/>
        <dsp:cNvSpPr/>
      </dsp:nvSpPr>
      <dsp:spPr>
        <a:xfrm>
          <a:off x="0" y="4416848"/>
          <a:ext cx="6216352"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辅助脚本</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专项工具</a:t>
          </a:r>
          <a:endParaRPr lang="zh-CN" altLang="en-US" sz="1400" kern="1200" dirty="0">
            <a:latin typeface="微软雅黑" panose="020B0503020204020204" pitchFamily="34" charset="-122"/>
            <a:ea typeface="微软雅黑" panose="020B0503020204020204" pitchFamily="34" charset="-122"/>
          </a:endParaRPr>
        </a:p>
      </dsp:txBody>
      <dsp:txXfrm>
        <a:off x="0" y="4416848"/>
        <a:ext cx="6216352" cy="992250"/>
      </dsp:txXfrm>
    </dsp:sp>
    <dsp:sp modelId="{D5C7B5B1-B4C8-48EF-8E16-A8135CFDC116}">
      <dsp:nvSpPr>
        <dsp:cNvPr id="0" name=""/>
        <dsp:cNvSpPr/>
      </dsp:nvSpPr>
      <dsp:spPr>
        <a:xfrm>
          <a:off x="310817" y="421020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工具开发</a:t>
          </a:r>
          <a:endParaRPr lang="zh-CN" altLang="en-US" sz="1600" kern="1200" dirty="0">
            <a:latin typeface="微软雅黑" panose="020B0503020204020204" pitchFamily="34" charset="-122"/>
            <a:ea typeface="微软雅黑" panose="020B0503020204020204" pitchFamily="34" charset="-122"/>
          </a:endParaRPr>
        </a:p>
      </dsp:txBody>
      <dsp:txXfrm>
        <a:off x="330992" y="4230383"/>
        <a:ext cx="4311096" cy="3729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AE658-A268-4642-A08F-092CFF64DA30}">
      <dsp:nvSpPr>
        <dsp:cNvPr id="0" name=""/>
        <dsp:cNvSpPr/>
      </dsp:nvSpPr>
      <dsp:spPr>
        <a:xfrm>
          <a:off x="0" y="27144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DCBC7C-4093-493E-BF7C-F8DD1FDF089F}">
      <dsp:nvSpPr>
        <dsp:cNvPr id="0" name=""/>
        <dsp:cNvSpPr/>
      </dsp:nvSpPr>
      <dsp:spPr>
        <a:xfrm>
          <a:off x="310817" y="135517"/>
          <a:ext cx="4379556" cy="342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自动化测试现状及困境</a:t>
          </a:r>
          <a:endParaRPr lang="zh-CN" altLang="en-US" sz="1600" b="0" kern="1200" dirty="0">
            <a:latin typeface="微软雅黑" panose="020B0503020204020204" pitchFamily="34" charset="-122"/>
            <a:ea typeface="微软雅黑" panose="020B0503020204020204" pitchFamily="34" charset="-122"/>
          </a:endParaRPr>
        </a:p>
      </dsp:txBody>
      <dsp:txXfrm>
        <a:off x="327540" y="152240"/>
        <a:ext cx="4346110" cy="309125"/>
      </dsp:txXfrm>
    </dsp:sp>
    <dsp:sp modelId="{F4464D87-FF02-41E2-A693-E25DEAD8C3B2}">
      <dsp:nvSpPr>
        <dsp:cNvPr id="0" name=""/>
        <dsp:cNvSpPr/>
      </dsp:nvSpPr>
      <dsp:spPr>
        <a:xfrm>
          <a:off x="0" y="90648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3D40E7-90AF-4886-995D-C8943970159F}">
      <dsp:nvSpPr>
        <dsp:cNvPr id="0" name=""/>
        <dsp:cNvSpPr/>
      </dsp:nvSpPr>
      <dsp:spPr>
        <a:xfrm>
          <a:off x="310817" y="69984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b="0" kern="1200" dirty="0" smtClean="0">
              <a:latin typeface="微软雅黑" panose="020B0503020204020204" pitchFamily="34" charset="-122"/>
              <a:ea typeface="微软雅黑" panose="020B0503020204020204" pitchFamily="34" charset="-122"/>
            </a:rPr>
            <a:t>自动化测试解决方案</a:t>
          </a:r>
          <a:endParaRPr lang="zh-CN" altLang="en-US" sz="1600" b="0" kern="1200" dirty="0">
            <a:latin typeface="微软雅黑" panose="020B0503020204020204" pitchFamily="34" charset="-122"/>
            <a:ea typeface="微软雅黑" panose="020B0503020204020204" pitchFamily="34" charset="-122"/>
          </a:endParaRPr>
        </a:p>
      </dsp:txBody>
      <dsp:txXfrm>
        <a:off x="330992" y="720023"/>
        <a:ext cx="4311096" cy="372930"/>
      </dsp:txXfrm>
    </dsp:sp>
    <dsp:sp modelId="{F6E36D75-F789-4D24-9687-EEEB5F6CD401}">
      <dsp:nvSpPr>
        <dsp:cNvPr id="0" name=""/>
        <dsp:cNvSpPr/>
      </dsp:nvSpPr>
      <dsp:spPr>
        <a:xfrm>
          <a:off x="0" y="154152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A32C02-2D99-4B20-9E50-A46D858F5493}">
      <dsp:nvSpPr>
        <dsp:cNvPr id="0" name=""/>
        <dsp:cNvSpPr/>
      </dsp:nvSpPr>
      <dsp:spPr>
        <a:xfrm>
          <a:off x="310817" y="133488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与 </a:t>
          </a:r>
          <a:r>
            <a:rPr lang="en-US" altLang="en-US" sz="1600" kern="1200" dirty="0" smtClean="0">
              <a:latin typeface="微软雅黑" panose="020B0503020204020204" pitchFamily="34" charset="-122"/>
              <a:ea typeface="微软雅黑" panose="020B0503020204020204" pitchFamily="34" charset="-122"/>
            </a:rPr>
            <a:t>TFS </a:t>
          </a:r>
          <a:r>
            <a:rPr lang="zh-CN" altLang="en-US" sz="1600" kern="1200" dirty="0" smtClean="0">
              <a:latin typeface="微软雅黑" panose="020B0503020204020204" pitchFamily="34" charset="-122"/>
              <a:ea typeface="微软雅黑" panose="020B0503020204020204" pitchFamily="34" charset="-122"/>
            </a:rPr>
            <a:t>集成</a:t>
          </a:r>
          <a:endParaRPr lang="zh-CN" altLang="en-US" sz="1600" b="0" kern="1200" dirty="0">
            <a:latin typeface="微软雅黑" panose="020B0503020204020204" pitchFamily="34" charset="-122"/>
            <a:ea typeface="微软雅黑" panose="020B0503020204020204" pitchFamily="34" charset="-122"/>
          </a:endParaRPr>
        </a:p>
      </dsp:txBody>
      <dsp:txXfrm>
        <a:off x="330992" y="1355063"/>
        <a:ext cx="4311096" cy="372930"/>
      </dsp:txXfrm>
    </dsp:sp>
    <dsp:sp modelId="{D3F0FD15-2EC1-45A0-90AD-28E75B5A6CBF}">
      <dsp:nvSpPr>
        <dsp:cNvPr id="0" name=""/>
        <dsp:cNvSpPr/>
      </dsp:nvSpPr>
      <dsp:spPr>
        <a:xfrm>
          <a:off x="0" y="2176568"/>
          <a:ext cx="6216352" cy="132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网上交易 </a:t>
          </a:r>
          <a:r>
            <a:rPr lang="en-US" altLang="zh-CN" sz="1400" kern="1200" dirty="0" smtClean="0">
              <a:latin typeface="微软雅黑" panose="020B0503020204020204" pitchFamily="34" charset="-122"/>
              <a:ea typeface="微软雅黑" panose="020B0503020204020204" pitchFamily="34" charset="-122"/>
            </a:rPr>
            <a:t>Web </a:t>
          </a:r>
          <a:r>
            <a:rPr lang="zh-CN" altLang="en-US" sz="1400" kern="1200" dirty="0" smtClean="0">
              <a:latin typeface="微软雅黑" panose="020B0503020204020204" pitchFamily="34" charset="-122"/>
              <a:ea typeface="微软雅黑" panose="020B0503020204020204" pitchFamily="34" charset="-122"/>
            </a:rPr>
            <a:t>自动化测试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监控平台接口测试</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en-US" altLang="zh-CN" sz="1400" kern="1200" dirty="0" smtClean="0">
              <a:latin typeface="微软雅黑" panose="020B0503020204020204" pitchFamily="34" charset="-122"/>
              <a:ea typeface="微软雅黑" panose="020B0503020204020204" pitchFamily="34" charset="-122"/>
            </a:rPr>
            <a:t>SonarQube </a:t>
          </a:r>
          <a:r>
            <a:rPr lang="zh-CN" altLang="en-US" sz="1400" kern="1200" dirty="0" smtClean="0">
              <a:latin typeface="微软雅黑" panose="020B0503020204020204" pitchFamily="34" charset="-122"/>
              <a:ea typeface="微软雅黑" panose="020B0503020204020204" pitchFamily="34" charset="-122"/>
            </a:rPr>
            <a:t>代码检查</a:t>
          </a:r>
          <a:endParaRPr lang="zh-CN" altLang="en-US" sz="1400" kern="1200" dirty="0">
            <a:latin typeface="微软雅黑" panose="020B0503020204020204" pitchFamily="34" charset="-122"/>
            <a:ea typeface="微软雅黑" panose="020B0503020204020204" pitchFamily="34" charset="-122"/>
          </a:endParaRPr>
        </a:p>
      </dsp:txBody>
      <dsp:txXfrm>
        <a:off x="0" y="2176568"/>
        <a:ext cx="6216352" cy="1323000"/>
      </dsp:txXfrm>
    </dsp:sp>
    <dsp:sp modelId="{05A82550-545C-4FC0-8EE2-C8A77E100EBE}">
      <dsp:nvSpPr>
        <dsp:cNvPr id="0" name=""/>
        <dsp:cNvSpPr/>
      </dsp:nvSpPr>
      <dsp:spPr>
        <a:xfrm>
          <a:off x="310817" y="196992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项目实践</a:t>
          </a:r>
          <a:endParaRPr lang="zh-CN" altLang="en-US" sz="1600" kern="1200" dirty="0">
            <a:latin typeface="微软雅黑" panose="020B0503020204020204" pitchFamily="34" charset="-122"/>
            <a:ea typeface="微软雅黑" panose="020B0503020204020204" pitchFamily="34" charset="-122"/>
          </a:endParaRPr>
        </a:p>
      </dsp:txBody>
      <dsp:txXfrm>
        <a:off x="330992" y="1990103"/>
        <a:ext cx="4311096" cy="372930"/>
      </dsp:txXfrm>
    </dsp:sp>
    <dsp:sp modelId="{1CB84430-7D41-4197-BD1E-C840DE83478E}">
      <dsp:nvSpPr>
        <dsp:cNvPr id="0" name=""/>
        <dsp:cNvSpPr/>
      </dsp:nvSpPr>
      <dsp:spPr>
        <a:xfrm>
          <a:off x="0" y="3781808"/>
          <a:ext cx="6216352"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539BE3-B914-4FD4-9189-E8FEF077789E}">
      <dsp:nvSpPr>
        <dsp:cNvPr id="0" name=""/>
        <dsp:cNvSpPr/>
      </dsp:nvSpPr>
      <dsp:spPr>
        <a:xfrm>
          <a:off x="310817" y="357516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自动化测试在 </a:t>
          </a:r>
          <a:r>
            <a:rPr lang="en-US" sz="1600" kern="1200" dirty="0" smtClean="0">
              <a:latin typeface="微软雅黑" panose="020B0503020204020204" pitchFamily="34" charset="-122"/>
              <a:ea typeface="微软雅黑" panose="020B0503020204020204" pitchFamily="34" charset="-122"/>
            </a:rPr>
            <a:t>DevOps </a:t>
          </a:r>
          <a:r>
            <a:rPr lang="zh-CN" altLang="en-US" sz="1600" kern="1200" dirty="0" smtClean="0">
              <a:latin typeface="微软雅黑" panose="020B0503020204020204" pitchFamily="34" charset="-122"/>
              <a:ea typeface="微软雅黑" panose="020B0503020204020204" pitchFamily="34" charset="-122"/>
            </a:rPr>
            <a:t>中运用</a:t>
          </a:r>
          <a:endParaRPr lang="zh-CN" altLang="en-US" sz="1600" kern="1200" dirty="0">
            <a:latin typeface="微软雅黑" panose="020B0503020204020204" pitchFamily="34" charset="-122"/>
            <a:ea typeface="微软雅黑" panose="020B0503020204020204" pitchFamily="34" charset="-122"/>
          </a:endParaRPr>
        </a:p>
      </dsp:txBody>
      <dsp:txXfrm>
        <a:off x="330992" y="3595343"/>
        <a:ext cx="4311096" cy="372930"/>
      </dsp:txXfrm>
    </dsp:sp>
    <dsp:sp modelId="{3EC82740-746E-4D46-A485-1E4657468B33}">
      <dsp:nvSpPr>
        <dsp:cNvPr id="0" name=""/>
        <dsp:cNvSpPr/>
      </dsp:nvSpPr>
      <dsp:spPr>
        <a:xfrm>
          <a:off x="0" y="4416848"/>
          <a:ext cx="6216352"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458" tIns="291592" rIns="48245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辅助脚本</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dirty="0" smtClean="0">
              <a:latin typeface="微软雅黑" panose="020B0503020204020204" pitchFamily="34" charset="-122"/>
              <a:ea typeface="微软雅黑" panose="020B0503020204020204" pitchFamily="34" charset="-122"/>
            </a:rPr>
            <a:t>专项工具</a:t>
          </a:r>
          <a:endParaRPr lang="zh-CN" altLang="en-US" sz="1400" kern="1200" dirty="0">
            <a:latin typeface="微软雅黑" panose="020B0503020204020204" pitchFamily="34" charset="-122"/>
            <a:ea typeface="微软雅黑" panose="020B0503020204020204" pitchFamily="34" charset="-122"/>
          </a:endParaRPr>
        </a:p>
      </dsp:txBody>
      <dsp:txXfrm>
        <a:off x="0" y="4416848"/>
        <a:ext cx="6216352" cy="992250"/>
      </dsp:txXfrm>
    </dsp:sp>
    <dsp:sp modelId="{D5C7B5B1-B4C8-48EF-8E16-A8135CFDC116}">
      <dsp:nvSpPr>
        <dsp:cNvPr id="0" name=""/>
        <dsp:cNvSpPr/>
      </dsp:nvSpPr>
      <dsp:spPr>
        <a:xfrm>
          <a:off x="310817" y="4210208"/>
          <a:ext cx="4351446"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4474" tIns="0" rIns="164474" bIns="0" numCol="1" spcCol="1270" anchor="ctr"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工具开发</a:t>
          </a:r>
          <a:endParaRPr lang="zh-CN" altLang="en-US" sz="2400" b="1" kern="1200" dirty="0">
            <a:latin typeface="微软雅黑" panose="020B0503020204020204" pitchFamily="34" charset="-122"/>
            <a:ea typeface="微软雅黑" panose="020B0503020204020204" pitchFamily="34" charset="-122"/>
          </a:endParaRPr>
        </a:p>
      </dsp:txBody>
      <dsp:txXfrm>
        <a:off x="330992" y="4230383"/>
        <a:ext cx="4311096"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5AB1E-7636-405F-9A08-2B3276AC85C6}" type="datetimeFigureOut">
              <a:rPr lang="zh-CN" altLang="en-US" smtClean="0"/>
              <a:t>2018/5/16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16F4C3-FB30-4548-9FA9-D3F67E6606AD}" type="slidenum">
              <a:rPr lang="zh-CN" altLang="en-US" smtClean="0"/>
              <a:t>‹#›</a:t>
            </a:fld>
            <a:endParaRPr lang="zh-CN" altLang="en-US"/>
          </a:p>
        </p:txBody>
      </p:sp>
    </p:spTree>
    <p:extLst>
      <p:ext uri="{BB962C8B-B14F-4D97-AF65-F5344CB8AC3E}">
        <p14:creationId xmlns:p14="http://schemas.microsoft.com/office/powerpoint/2010/main" val="53905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a:t>
            </a:fld>
            <a:endParaRPr lang="zh-CN" altLang="en-US"/>
          </a:p>
        </p:txBody>
      </p:sp>
    </p:spTree>
    <p:extLst>
      <p:ext uri="{BB962C8B-B14F-4D97-AF65-F5344CB8AC3E}">
        <p14:creationId xmlns:p14="http://schemas.microsoft.com/office/powerpoint/2010/main" val="3435001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 </a:t>
            </a:r>
            <a:r>
              <a:rPr lang="en-US" altLang="zh-CN" dirty="0" smtClean="0"/>
              <a:t>Postman </a:t>
            </a:r>
            <a:r>
              <a:rPr lang="zh-CN" altLang="en-US" dirty="0" smtClean="0"/>
              <a:t>测试执行</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10</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 </a:t>
            </a:r>
            <a:r>
              <a:rPr lang="en-US" altLang="zh-CN" dirty="0" smtClean="0"/>
              <a:t>SonarQube </a:t>
            </a:r>
            <a:r>
              <a:rPr lang="zh-CN" altLang="en-US" dirty="0" smtClean="0"/>
              <a:t>代码扫描执行</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11</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12</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13</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14</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15</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16</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17</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18</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本机演示</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19</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20</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统计日期截至：</a:t>
            </a:r>
            <a:r>
              <a:rPr lang="en-US" altLang="zh-CN" dirty="0" smtClean="0"/>
              <a:t>2018-05-10</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21</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22</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23</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微软雅黑" panose="020B0503020204020204" pitchFamily="34" charset="-122"/>
                <a:ea typeface="微软雅黑" panose="020B0503020204020204" pitchFamily="34" charset="-122"/>
              </a:rPr>
              <a:t>DevOps </a:t>
            </a:r>
            <a:r>
              <a:rPr lang="zh-CN" altLang="en-US" dirty="0" smtClean="0">
                <a:latin typeface="微软雅黑" panose="020B0503020204020204" pitchFamily="34" charset="-122"/>
                <a:ea typeface="微软雅黑" panose="020B0503020204020204" pitchFamily="34" charset="-122"/>
              </a:rPr>
              <a:t>是一个完整的面向</a:t>
            </a:r>
            <a:r>
              <a:rPr lang="en-US" altLang="zh-CN" dirty="0" smtClean="0">
                <a:latin typeface="微软雅黑" panose="020B0503020204020204" pitchFamily="34" charset="-122"/>
                <a:ea typeface="微软雅黑" panose="020B0503020204020204" pitchFamily="34" charset="-122"/>
              </a:rPr>
              <a:t>IT</a:t>
            </a:r>
            <a:r>
              <a:rPr lang="zh-CN" altLang="en-US" dirty="0" smtClean="0">
                <a:latin typeface="微软雅黑" panose="020B0503020204020204" pitchFamily="34" charset="-122"/>
                <a:ea typeface="微软雅黑" panose="020B0503020204020204" pitchFamily="34" charset="-122"/>
              </a:rPr>
              <a:t>运维的工作流，以 </a:t>
            </a:r>
            <a:r>
              <a:rPr lang="en-US" altLang="zh-CN" dirty="0" smtClean="0">
                <a:latin typeface="微软雅黑" panose="020B0503020204020204" pitchFamily="34" charset="-122"/>
                <a:ea typeface="微软雅黑" panose="020B0503020204020204" pitchFamily="34" charset="-122"/>
              </a:rPr>
              <a:t>IT </a:t>
            </a:r>
            <a:r>
              <a:rPr lang="zh-CN" altLang="en-US" dirty="0" smtClean="0">
                <a:latin typeface="微软雅黑" panose="020B0503020204020204" pitchFamily="34" charset="-122"/>
                <a:ea typeface="微软雅黑" panose="020B0503020204020204" pitchFamily="34" charset="-122"/>
              </a:rPr>
              <a:t>自动化以及为基础，来优化程式开发、测试、系统运维等所有环节</a:t>
            </a:r>
            <a:endParaRPr lang="en-US" altLang="zh-CN" dirty="0" smtClean="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持续集成（</a:t>
            </a:r>
            <a:r>
              <a:rPr lang="en-US" altLang="zh-CN" dirty="0" smtClean="0">
                <a:latin typeface="微软雅黑" panose="020B0503020204020204" pitchFamily="34" charset="-122"/>
                <a:ea typeface="微软雅黑" panose="020B0503020204020204" pitchFamily="34" charset="-122"/>
              </a:rPr>
              <a:t>CI</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持续部署（</a:t>
            </a:r>
            <a:r>
              <a:rPr lang="en-US" altLang="zh-CN" dirty="0" smtClean="0">
                <a:latin typeface="微软雅黑" panose="020B0503020204020204" pitchFamily="34" charset="-122"/>
                <a:ea typeface="微软雅黑" panose="020B0503020204020204" pitchFamily="34" charset="-122"/>
              </a:rPr>
              <a:t>CD</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0" indent="0">
              <a:buNone/>
            </a:pPr>
            <a:r>
              <a:rPr lang="zh-CN" altLang="en-US" sz="1200" b="0" i="0" kern="1200" dirty="0" smtClean="0">
                <a:solidFill>
                  <a:schemeClr val="tx1"/>
                </a:solidFill>
                <a:effectLst/>
                <a:latin typeface="+mn-lt"/>
                <a:ea typeface="+mn-ea"/>
                <a:cs typeface="+mn-cs"/>
              </a:rPr>
              <a:t>众所周知在</a:t>
            </a:r>
            <a:r>
              <a:rPr lang="en-US" altLang="zh-CN" sz="1200" b="0" i="0" kern="1200" dirty="0" smtClean="0">
                <a:solidFill>
                  <a:schemeClr val="tx1"/>
                </a:solidFill>
                <a:effectLst/>
                <a:latin typeface="+mn-lt"/>
                <a:ea typeface="+mn-ea"/>
                <a:cs typeface="+mn-cs"/>
              </a:rPr>
              <a:t>DevOps</a:t>
            </a:r>
            <a:r>
              <a:rPr lang="zh-CN" altLang="en-US" sz="1200" b="0" i="0" kern="1200" dirty="0" smtClean="0">
                <a:solidFill>
                  <a:schemeClr val="tx1"/>
                </a:solidFill>
                <a:effectLst/>
                <a:latin typeface="+mn-lt"/>
                <a:ea typeface="+mn-ea"/>
                <a:cs typeface="+mn-cs"/>
              </a:rPr>
              <a:t>中更加注重持续集成（</a:t>
            </a:r>
            <a:r>
              <a:rPr lang="en-US" altLang="zh-CN" sz="1200" b="0" i="0" kern="1200" dirty="0" smtClean="0">
                <a:solidFill>
                  <a:schemeClr val="tx1"/>
                </a:solidFill>
                <a:effectLst/>
                <a:latin typeface="+mn-lt"/>
                <a:ea typeface="+mn-ea"/>
                <a:cs typeface="+mn-cs"/>
              </a:rPr>
              <a:t>CI</a:t>
            </a:r>
            <a:r>
              <a:rPr lang="zh-CN" altLang="en-US" sz="1200" b="0" i="0" kern="1200" dirty="0" smtClean="0">
                <a:solidFill>
                  <a:schemeClr val="tx1"/>
                </a:solidFill>
                <a:effectLst/>
                <a:latin typeface="+mn-lt"/>
                <a:ea typeface="+mn-ea"/>
                <a:cs typeface="+mn-cs"/>
              </a:rPr>
              <a:t>）、持续交付（</a:t>
            </a:r>
            <a:r>
              <a:rPr lang="en-US" altLang="zh-CN" sz="1200" b="0" i="0" kern="1200" dirty="0" smtClean="0">
                <a:solidFill>
                  <a:schemeClr val="tx1"/>
                </a:solidFill>
                <a:effectLst/>
                <a:latin typeface="+mn-lt"/>
                <a:ea typeface="+mn-ea"/>
                <a:cs typeface="+mn-cs"/>
              </a:rPr>
              <a:t>CD</a:t>
            </a:r>
            <a:r>
              <a:rPr lang="zh-CN" altLang="en-US" sz="1200" b="0" i="0" kern="1200" dirty="0" smtClean="0">
                <a:solidFill>
                  <a:schemeClr val="tx1"/>
                </a:solidFill>
                <a:effectLst/>
                <a:latin typeface="+mn-lt"/>
                <a:ea typeface="+mn-ea"/>
                <a:cs typeface="+mn-cs"/>
              </a:rPr>
              <a:t>），支撑二者的一个关键要素恰恰是近十年广泛提出却落地不易的“自动化测试”。</a:t>
            </a:r>
            <a:endParaRPr lang="en-US" altLang="zh-CN" sz="1200" b="0" i="0" kern="1200" dirty="0" smtClean="0">
              <a:solidFill>
                <a:schemeClr val="tx1"/>
              </a:solidFill>
              <a:effectLst/>
              <a:latin typeface="+mn-lt"/>
              <a:ea typeface="+mn-ea"/>
              <a:cs typeface="+mn-cs"/>
            </a:endParaRPr>
          </a:p>
          <a:p>
            <a:pPr marL="0" indent="0">
              <a:buNone/>
            </a:pPr>
            <a:endParaRPr lang="en-US" altLang="zh-CN" sz="1200" b="0" i="0" kern="1200" dirty="0" smtClean="0">
              <a:solidFill>
                <a:schemeClr val="tx1"/>
              </a:solidFill>
              <a:effectLst/>
              <a:latin typeface="+mn-lt"/>
              <a:ea typeface="+mn-ea"/>
              <a:cs typeface="+mn-cs"/>
            </a:endParaRPr>
          </a:p>
          <a:p>
            <a:pPr marL="0" indent="0">
              <a:buNone/>
            </a:pPr>
            <a:endParaRPr lang="en-US" altLang="zh-CN" sz="1200" b="0" i="0" kern="1200" dirty="0" smtClean="0">
              <a:solidFill>
                <a:schemeClr val="tx1"/>
              </a:solidFill>
              <a:effectLst/>
              <a:latin typeface="+mn-lt"/>
              <a:ea typeface="+mn-ea"/>
              <a:cs typeface="+mn-cs"/>
            </a:endParaRPr>
          </a:p>
          <a:p>
            <a:pPr marL="0" indent="0">
              <a:buNone/>
            </a:pPr>
            <a:r>
              <a:rPr lang="en-US" altLang="zh-CN" sz="1200" b="0" i="0" kern="1200" dirty="0" smtClean="0">
                <a:solidFill>
                  <a:schemeClr val="tx1"/>
                </a:solidFill>
                <a:effectLst/>
                <a:latin typeface="+mn-lt"/>
                <a:ea typeface="+mn-ea"/>
                <a:cs typeface="+mn-cs"/>
              </a:rPr>
              <a:t>https://www.zhihu.com/question/55874411/answer/171992917</a:t>
            </a:r>
          </a:p>
          <a:p>
            <a:pPr marL="0" indent="0">
              <a:buNone/>
            </a:pPr>
            <a:endParaRPr lang="en-US" altLang="zh-CN" sz="1200" b="0" i="0" kern="1200" dirty="0" smtClean="0">
              <a:solidFill>
                <a:schemeClr val="tx1"/>
              </a:solidFill>
              <a:effectLst/>
              <a:latin typeface="+mn-lt"/>
              <a:ea typeface="+mn-ea"/>
              <a:cs typeface="+mn-cs"/>
            </a:endParaRPr>
          </a:p>
          <a:p>
            <a:pPr marL="0" indent="0">
              <a:buNone/>
            </a:pPr>
            <a:r>
              <a:rPr lang="zh-CN" altLang="en-US" sz="1200" b="0" i="0" kern="1200" dirty="0" smtClean="0">
                <a:solidFill>
                  <a:schemeClr val="tx1"/>
                </a:solidFill>
                <a:effectLst/>
                <a:latin typeface="+mn-lt"/>
                <a:ea typeface="+mn-ea"/>
                <a:cs typeface="+mn-cs"/>
              </a:rPr>
              <a:t>通过采用开发，交付和产品相关的工具开启</a:t>
            </a:r>
            <a:r>
              <a:rPr lang="en-US" altLang="zh-CN" sz="1200" b="0" i="0" kern="1200" dirty="0" smtClean="0">
                <a:solidFill>
                  <a:schemeClr val="tx1"/>
                </a:solidFill>
                <a:effectLst/>
                <a:latin typeface="+mn-lt"/>
                <a:ea typeface="+mn-ea"/>
                <a:cs typeface="+mn-cs"/>
              </a:rPr>
              <a:t>DevOps</a:t>
            </a:r>
            <a:r>
              <a:rPr lang="zh-CN" altLang="en-US" sz="1200" b="0" i="0" kern="1200" dirty="0" smtClean="0">
                <a:solidFill>
                  <a:schemeClr val="tx1"/>
                </a:solidFill>
                <a:effectLst/>
                <a:latin typeface="+mn-lt"/>
                <a:ea typeface="+mn-ea"/>
                <a:cs typeface="+mn-cs"/>
              </a:rPr>
              <a:t>落地的组织很可能会发现自己在敏捷方面受到高效自动化测试流程的限制。</a:t>
            </a:r>
            <a:r>
              <a:rPr lang="zh-CN" altLang="en-US" sz="1200" b="1" i="0" kern="1200" dirty="0" smtClean="0">
                <a:solidFill>
                  <a:schemeClr val="tx1"/>
                </a:solidFill>
                <a:effectLst/>
                <a:latin typeface="+mn-lt"/>
                <a:ea typeface="+mn-ea"/>
                <a:cs typeface="+mn-cs"/>
              </a:rPr>
              <a:t>我知道说说很容易，但破局之道确实就是提高测试效率。</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https://zhuanlan.zhihu.com/p/22638204</a:t>
            </a:r>
          </a:p>
          <a:p>
            <a:pPr marL="0" indent="0">
              <a:buNone/>
            </a:pPr>
            <a:endParaRPr lang="en-US" altLang="zh-CN" dirty="0" smtClean="0">
              <a:latin typeface="微软雅黑" panose="020B0503020204020204" pitchFamily="34" charset="-122"/>
              <a:ea typeface="微软雅黑" panose="020B0503020204020204" pitchFamily="34" charset="-122"/>
            </a:endParaRPr>
          </a:p>
          <a:p>
            <a:r>
              <a:rPr lang="en-US" altLang="zh-CN" sz="1200" b="0" i="0" kern="1200" dirty="0" err="1" smtClean="0">
                <a:solidFill>
                  <a:schemeClr val="tx1"/>
                </a:solidFill>
                <a:effectLst/>
                <a:latin typeface="+mn-lt"/>
                <a:ea typeface="+mn-ea"/>
                <a:cs typeface="+mn-cs"/>
              </a:rPr>
              <a:t>Devops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有哪些好处与价值呢？</a:t>
            </a:r>
          </a:p>
          <a:p>
            <a:pPr marL="171450" indent="-171450">
              <a:buFont typeface="Wingdings" panose="05000000000000000000" pitchFamily="2" charset="2"/>
              <a:buChar char="l"/>
            </a:pPr>
            <a:r>
              <a:rPr lang="zh-CN" altLang="en-US" sz="1200" b="0" i="0" kern="1200" dirty="0" smtClean="0">
                <a:solidFill>
                  <a:schemeClr val="tx1"/>
                </a:solidFill>
                <a:effectLst/>
                <a:latin typeface="+mn-lt"/>
                <a:ea typeface="+mn-ea"/>
                <a:cs typeface="+mn-cs"/>
              </a:rPr>
              <a:t>代码的提交直接触发：消除等待时间，快速反馈</a:t>
            </a:r>
          </a:p>
          <a:p>
            <a:pPr marL="171450" indent="-171450">
              <a:buFont typeface="Wingdings" panose="05000000000000000000" pitchFamily="2" charset="2"/>
              <a:buChar char="l"/>
            </a:pPr>
            <a:r>
              <a:rPr lang="zh-CN" altLang="en-US" sz="1200" b="0" i="0" kern="1200" dirty="0" smtClean="0">
                <a:solidFill>
                  <a:schemeClr val="tx1"/>
                </a:solidFill>
                <a:effectLst/>
                <a:latin typeface="+mn-lt"/>
                <a:ea typeface="+mn-ea"/>
                <a:cs typeface="+mn-cs"/>
              </a:rPr>
              <a:t>每个变化对应一个交付管道：使问题定位和调试变得简单</a:t>
            </a:r>
          </a:p>
          <a:p>
            <a:pPr marL="171450" indent="-171450">
              <a:buFont typeface="Wingdings" panose="05000000000000000000" pitchFamily="2" charset="2"/>
              <a:buChar char="l"/>
            </a:pPr>
            <a:r>
              <a:rPr lang="zh-CN" altLang="en-US" sz="1200" b="0" i="0" kern="1200" dirty="0" smtClean="0">
                <a:solidFill>
                  <a:schemeClr val="tx1"/>
                </a:solidFill>
                <a:effectLst/>
                <a:latin typeface="+mn-lt"/>
                <a:ea typeface="+mn-ea"/>
                <a:cs typeface="+mn-cs"/>
              </a:rPr>
              <a:t>全开发流程高效自动化：稳定，快速，交付结果可预测</a:t>
            </a:r>
          </a:p>
          <a:p>
            <a:pPr marL="171450" indent="-171450">
              <a:buFont typeface="Wingdings" panose="05000000000000000000" pitchFamily="2" charset="2"/>
              <a:buChar char="l"/>
            </a:pPr>
            <a:r>
              <a:rPr lang="zh-CN" altLang="en-US" sz="1200" b="0" i="0" kern="1200" dirty="0" smtClean="0">
                <a:solidFill>
                  <a:schemeClr val="tx1"/>
                </a:solidFill>
                <a:effectLst/>
                <a:latin typeface="+mn-lt"/>
                <a:ea typeface="+mn-ea"/>
                <a:cs typeface="+mn-cs"/>
              </a:rPr>
              <a:t>持续进行自动化回归测试：提升交付质量</a:t>
            </a:r>
          </a:p>
          <a:p>
            <a:pPr marL="171450" indent="-171450">
              <a:buFont typeface="Wingdings" panose="05000000000000000000" pitchFamily="2" charset="2"/>
              <a:buChar char="l"/>
            </a:pPr>
            <a:r>
              <a:rPr lang="zh-CN" altLang="en-US" sz="1200" b="0" i="0" kern="1200" dirty="0" smtClean="0">
                <a:solidFill>
                  <a:schemeClr val="tx1"/>
                </a:solidFill>
                <a:effectLst/>
                <a:latin typeface="+mn-lt"/>
                <a:ea typeface="+mn-ea"/>
                <a:cs typeface="+mn-cs"/>
              </a:rPr>
              <a:t>设施共享并按需提供：资源利用最大化</a:t>
            </a:r>
          </a:p>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24</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25</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26</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27</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28</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29</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微软雅黑" panose="020B0503020204020204" pitchFamily="34" charset="-122"/>
                <a:ea typeface="微软雅黑" panose="020B0503020204020204" pitchFamily="34" charset="-122"/>
              </a:rPr>
              <a:t>定义：</a:t>
            </a:r>
            <a:r>
              <a:rPr lang="zh-CN" altLang="en-US" dirty="0" smtClean="0">
                <a:latin typeface="微软雅黑" panose="020B0503020204020204" pitchFamily="34" charset="-122"/>
                <a:ea typeface="微软雅黑" panose="020B0503020204020204" pitchFamily="34" charset="-122"/>
              </a:rPr>
              <a:t>使用工具或代码，把繁复的测试工作从手工转化为机器自动执行的测试方案，可以统称为自动化测试</a:t>
            </a: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过于简化的公式</a:t>
            </a:r>
            <a:endParaRPr lang="en-US" altLang="zh-CN" b="1"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自动化的收益 </a:t>
            </a:r>
            <a:r>
              <a:rPr lang="en-US" altLang="zh-CN" dirty="0" smtClean="0"/>
              <a:t>= </a:t>
            </a:r>
            <a:r>
              <a:rPr lang="zh-CN" altLang="en-US" dirty="0" smtClean="0"/>
              <a:t>迭代次数 * </a:t>
            </a:r>
            <a:r>
              <a:rPr lang="en-US" altLang="zh-CN" dirty="0" smtClean="0"/>
              <a:t>(</a:t>
            </a:r>
            <a:r>
              <a:rPr lang="zh-CN" altLang="en-US" dirty="0" smtClean="0"/>
              <a:t>全手动执行成本 </a:t>
            </a:r>
            <a:r>
              <a:rPr lang="en-US" altLang="zh-CN" dirty="0" smtClean="0"/>
              <a:t>- </a:t>
            </a:r>
            <a:r>
              <a:rPr lang="zh-CN" altLang="en-US" dirty="0" smtClean="0"/>
              <a:t>维护成本</a:t>
            </a:r>
            <a:r>
              <a:rPr lang="en-US" altLang="zh-CN" dirty="0" smtClean="0"/>
              <a:t>) - </a:t>
            </a:r>
            <a:r>
              <a:rPr lang="zh-CN" altLang="en-US" dirty="0" smtClean="0"/>
              <a:t>首次自动化成本</a:t>
            </a:r>
            <a:endParaRPr lang="en-US" altLang="zh-CN" dirty="0" smtClean="0"/>
          </a:p>
          <a:p>
            <a:pPr marL="171450" indent="-171450">
              <a:buFont typeface="Arial" panose="020B0604020202020204" pitchFamily="34" charset="0"/>
              <a:buChar char="•"/>
            </a:pPr>
            <a:r>
              <a:rPr lang="zh-CN" altLang="en-US" sz="1200" b="0" i="0" kern="1200" dirty="0" smtClean="0">
                <a:solidFill>
                  <a:schemeClr val="tx1"/>
                </a:solidFill>
                <a:effectLst/>
                <a:latin typeface="+mn-lt"/>
                <a:ea typeface="+mn-ea"/>
                <a:cs typeface="+mn-cs"/>
              </a:rPr>
              <a:t>自动化的收益与迭代次数成正比</a:t>
            </a:r>
            <a:endParaRPr lang="en-US" altLang="zh-CN"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zh-CN" altLang="en-US" sz="1200" b="0" i="0" kern="1200" dirty="0" smtClean="0">
                <a:solidFill>
                  <a:schemeClr val="tx1"/>
                </a:solidFill>
                <a:effectLst/>
                <a:latin typeface="+mn-lt"/>
                <a:ea typeface="+mn-ea"/>
                <a:cs typeface="+mn-cs"/>
              </a:rPr>
              <a:t>自动化收益可能为负数：即当自动化成本和维护成本比手动执行成本还高时</a:t>
            </a:r>
          </a:p>
          <a:p>
            <a:pPr marL="171450" indent="-171450">
              <a:buFont typeface="Arial" panose="020B0604020202020204" pitchFamily="34" charset="0"/>
              <a:buChar char="•"/>
            </a:pPr>
            <a:r>
              <a:rPr lang="zh-CN" altLang="en-US" sz="1200" b="0" i="0" kern="1200" dirty="0" smtClean="0">
                <a:solidFill>
                  <a:schemeClr val="tx1"/>
                </a:solidFill>
                <a:effectLst/>
                <a:latin typeface="+mn-lt"/>
                <a:ea typeface="+mn-ea"/>
                <a:cs typeface="+mn-cs"/>
              </a:rPr>
              <a:t>很多时候自动化成本并不比手动成本高，但是维护成本很高</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为什么强调过于简化，因为这里的自动化收益仅仅考虑时间和资源成本的节省。好的自动化带来的迭代周期的缩短，是可以缩短项目周期，在某些时候能变不能做为能做，进而带来的机会收益是巨大的，也是很难量化的。</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什么项目适合自动化</a:t>
            </a:r>
            <a:endParaRPr lang="en-US" altLang="zh-CN" sz="1200" b="1"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b="0" i="0" kern="1200" dirty="0" smtClean="0">
                <a:solidFill>
                  <a:schemeClr val="tx1"/>
                </a:solidFill>
                <a:effectLst/>
                <a:latin typeface="+mn-lt"/>
                <a:ea typeface="+mn-ea"/>
                <a:cs typeface="+mn-cs"/>
              </a:rPr>
              <a:t>迭代多，周期长</a:t>
            </a:r>
            <a:endParaRPr lang="en-US" altLang="zh-CN"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b="0" i="0" kern="1200" dirty="0" smtClean="0">
                <a:solidFill>
                  <a:schemeClr val="tx1"/>
                </a:solidFill>
                <a:effectLst/>
                <a:latin typeface="+mn-lt"/>
                <a:ea typeface="+mn-ea"/>
                <a:cs typeface="+mn-cs"/>
              </a:rPr>
              <a:t>项目相对稳定时</a:t>
            </a:r>
            <a:endParaRPr lang="en-US" altLang="zh-CN"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b="0" i="0" kern="1200" dirty="0" smtClean="0">
                <a:solidFill>
                  <a:schemeClr val="tx1"/>
                </a:solidFill>
                <a:effectLst/>
                <a:latin typeface="+mn-lt"/>
                <a:ea typeface="+mn-ea"/>
                <a:cs typeface="+mn-cs"/>
              </a:rPr>
              <a:t>手工测试特别费事费力，甚至无法达到测试目的的项目</a:t>
            </a:r>
            <a:endParaRPr lang="en-US" altLang="zh-CN" b="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16F4C3-FB30-4548-9FA9-D3F67E6606AD}" type="slidenum">
              <a:rPr lang="zh-CN" altLang="en-US" smtClean="0"/>
              <a:t>3</a:t>
            </a:fld>
            <a:endParaRPr lang="zh-CN" altLang="en-US"/>
          </a:p>
        </p:txBody>
      </p:sp>
    </p:spTree>
    <p:extLst>
      <p:ext uri="{BB962C8B-B14F-4D97-AF65-F5344CB8AC3E}">
        <p14:creationId xmlns:p14="http://schemas.microsoft.com/office/powerpoint/2010/main" val="3217077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30</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31</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32</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33</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 </a:t>
            </a:r>
            <a:r>
              <a:rPr lang="en-US" altLang="zh-CN" dirty="0" smtClean="0"/>
              <a:t>SonarQube </a:t>
            </a:r>
            <a:r>
              <a:rPr lang="zh-CN" altLang="en-US" dirty="0" smtClean="0"/>
              <a:t>代码扫描执行</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34</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35</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36</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4</a:t>
            </a:fld>
            <a:endParaRPr lang="zh-CN" altLang="en-US"/>
          </a:p>
        </p:txBody>
      </p:sp>
    </p:spTree>
    <p:extLst>
      <p:ext uri="{BB962C8B-B14F-4D97-AF65-F5344CB8AC3E}">
        <p14:creationId xmlns:p14="http://schemas.microsoft.com/office/powerpoint/2010/main" val="3217077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第五版交易系统介绍</a:t>
            </a:r>
            <a:r>
              <a:rPr lang="en-US" altLang="zh-CN" dirty="0" smtClean="0"/>
              <a:t>](http://t.cn/R3wjNjk)</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5</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自动化迫切性：</a:t>
            </a:r>
            <a:endParaRPr lang="en-US" altLang="zh-CN" dirty="0" smtClean="0"/>
          </a:p>
          <a:p>
            <a:pPr marL="228600" indent="-228600">
              <a:buAutoNum type="arabicPeriod"/>
            </a:pPr>
            <a:r>
              <a:rPr lang="zh-CN" altLang="en-US" baseline="0" dirty="0" smtClean="0"/>
              <a:t>报文测试，需填写的数据量大，容易出错，耗费时间长</a:t>
            </a:r>
            <a:endParaRPr lang="en-US" altLang="zh-CN" baseline="0" dirty="0" smtClean="0"/>
          </a:p>
          <a:p>
            <a:pPr marL="228600" indent="-228600">
              <a:buAutoNum type="arabicPeriod"/>
            </a:pPr>
            <a:r>
              <a:rPr lang="zh-CN" altLang="en-US" baseline="0" dirty="0" smtClean="0"/>
              <a:t>初期发布一个版本需要测试</a:t>
            </a:r>
            <a:r>
              <a:rPr lang="en-US" altLang="zh-CN" baseline="0" dirty="0" smtClean="0"/>
              <a:t>3</a:t>
            </a:r>
            <a:r>
              <a:rPr lang="zh-CN" altLang="en-US" baseline="0" dirty="0" smtClean="0"/>
              <a:t>个月</a:t>
            </a:r>
            <a:endParaRPr lang="en-US" altLang="zh-CN" dirty="0" smtClean="0"/>
          </a:p>
          <a:p>
            <a:r>
              <a:rPr lang="en-US" altLang="zh-CN" dirty="0" smtClean="0"/>
              <a:t>3. </a:t>
            </a:r>
            <a:r>
              <a:rPr lang="zh-CN" altLang="en-US" dirty="0" smtClean="0"/>
              <a:t>已完成测试功能，需再次花费大量人力投入回归测试</a:t>
            </a:r>
            <a:endParaRPr lang="en-US" altLang="zh-CN" dirty="0" smtClean="0"/>
          </a:p>
          <a:p>
            <a:endParaRPr lang="en-US" altLang="zh-CN" dirty="0" smtClean="0"/>
          </a:p>
          <a:p>
            <a:r>
              <a:rPr lang="zh-CN" altLang="en-US" dirty="0" smtClean="0"/>
              <a:t>自动化实现难点：</a:t>
            </a:r>
            <a:endParaRPr lang="en-US" altLang="zh-CN" dirty="0" smtClean="0"/>
          </a:p>
          <a:p>
            <a:pPr marL="228600" indent="-228600">
              <a:buAutoNum type="arabicPeriod"/>
            </a:pPr>
            <a:r>
              <a:rPr lang="zh-CN" altLang="en-US" dirty="0" smtClean="0"/>
              <a:t>组件数量庞大，需要分布式自动化部署</a:t>
            </a:r>
            <a:endParaRPr lang="en-US" altLang="zh-CN" dirty="0" smtClean="0"/>
          </a:p>
          <a:p>
            <a:pPr marL="228600" indent="-228600">
              <a:buAutoNum type="arabicPeriod"/>
            </a:pPr>
            <a:r>
              <a:rPr lang="zh-CN" altLang="en-US" dirty="0" smtClean="0"/>
              <a:t>需要指出多种接口类型：</a:t>
            </a:r>
            <a:r>
              <a:rPr lang="en-US" altLang="zh-CN" dirty="0" smtClean="0"/>
              <a:t>Socket</a:t>
            </a:r>
            <a:r>
              <a:rPr lang="zh-CN" altLang="en-US" baseline="0" dirty="0" smtClean="0"/>
              <a:t>、消息总线、</a:t>
            </a:r>
            <a:r>
              <a:rPr lang="en-US" altLang="zh-CN" baseline="0" dirty="0" smtClean="0"/>
              <a:t>https </a:t>
            </a:r>
            <a:r>
              <a:rPr lang="zh-CN" altLang="en-US" baseline="0" dirty="0" smtClean="0"/>
              <a:t>接口</a:t>
            </a:r>
            <a:endParaRPr lang="en-US" altLang="zh-CN" baseline="0" dirty="0" smtClean="0"/>
          </a:p>
          <a:p>
            <a:pPr marL="228600" indent="-228600">
              <a:buAutoNum type="arabicPeriod"/>
            </a:pPr>
            <a:r>
              <a:rPr lang="zh-CN" altLang="en-US" baseline="0" dirty="0" smtClean="0"/>
              <a:t>协议分为二进制和 </a:t>
            </a:r>
            <a:r>
              <a:rPr lang="en-US" altLang="zh-CN" baseline="0" dirty="0" smtClean="0"/>
              <a:t>STEP </a:t>
            </a:r>
            <a:r>
              <a:rPr lang="zh-CN" altLang="en-US" baseline="0" dirty="0" smtClean="0"/>
              <a:t>协议</a:t>
            </a:r>
            <a:endParaRPr lang="en-US" altLang="zh-CN" baseline="0" dirty="0" smtClean="0"/>
          </a:p>
          <a:p>
            <a:pPr marL="228600" indent="-228600">
              <a:buAutoNum type="arabicPeriod"/>
            </a:pPr>
            <a:r>
              <a:rPr lang="zh-CN" altLang="en-US" baseline="0" dirty="0" smtClean="0"/>
              <a:t>报文解析困难，特别是行情报文非常复杂</a:t>
            </a:r>
            <a:endParaRPr lang="en-US" altLang="zh-CN" baseline="0" dirty="0" smtClean="0"/>
          </a:p>
          <a:p>
            <a:pPr marL="228600" indent="-228600">
              <a:buAutoNum type="arabicPeriod"/>
            </a:pPr>
            <a:r>
              <a:rPr lang="zh-CN" altLang="en-US" dirty="0" smtClean="0"/>
              <a:t>需支持主备组件</a:t>
            </a:r>
            <a:endParaRPr lang="en-US" altLang="zh-CN" dirty="0" smtClean="0"/>
          </a:p>
          <a:p>
            <a:pPr marL="228600" indent="-228600">
              <a:buAutoNum type="arabicPeriod"/>
            </a:pPr>
            <a:r>
              <a:rPr lang="zh-CN" altLang="en-US" dirty="0" smtClean="0"/>
              <a:t>测试用例按交易阶段同期执行</a:t>
            </a:r>
            <a:endParaRPr lang="en-US" altLang="zh-CN" dirty="0" smtClean="0"/>
          </a:p>
          <a:p>
            <a:pPr marL="228600" indent="-228600">
              <a:buAutoNum type="arabicPeriod"/>
            </a:pPr>
            <a:r>
              <a:rPr lang="zh-CN" altLang="en-US" dirty="0" smtClean="0"/>
              <a:t>数据库数据、组件本地配置文件等操作支持</a:t>
            </a:r>
            <a:endParaRPr lang="en-US" altLang="zh-CN" dirty="0" smtClean="0"/>
          </a:p>
          <a:p>
            <a:pPr marL="228600" indent="-228600">
              <a:buAutoNum type="arabicPeriod"/>
            </a:pPr>
            <a:r>
              <a:rPr lang="zh-CN" altLang="en-US" dirty="0" smtClean="0"/>
              <a:t>消息队列异步处理</a:t>
            </a:r>
            <a:endParaRPr lang="en-US" altLang="zh-CN" dirty="0" smtClean="0"/>
          </a:p>
          <a:p>
            <a:pPr marL="0" indent="0">
              <a:buNone/>
            </a:pPr>
            <a:endParaRPr lang="en-US" altLang="zh-CN" dirty="0" smtClean="0"/>
          </a:p>
          <a:p>
            <a:pPr marL="0" indent="0">
              <a:buNone/>
            </a:pPr>
            <a:r>
              <a:rPr lang="zh-CN" altLang="en-US" dirty="0" smtClean="0"/>
              <a:t>测试人员能力：</a:t>
            </a:r>
            <a:endParaRPr lang="en-US" altLang="zh-CN" dirty="0" smtClean="0"/>
          </a:p>
          <a:p>
            <a:pPr marL="228600" indent="-228600">
              <a:buAutoNum type="arabicPeriod"/>
            </a:pPr>
            <a:r>
              <a:rPr lang="zh-CN" altLang="en-US" dirty="0" smtClean="0"/>
              <a:t>有</a:t>
            </a:r>
            <a:r>
              <a:rPr lang="en-US" altLang="zh-CN" dirty="0" smtClean="0"/>
              <a:t>5</a:t>
            </a:r>
            <a:r>
              <a:rPr lang="zh-CN" altLang="en-US" dirty="0" smtClean="0"/>
              <a:t>位测试开发人员</a:t>
            </a:r>
            <a:endParaRPr lang="en-US" altLang="zh-CN" dirty="0" smtClean="0"/>
          </a:p>
          <a:p>
            <a:pPr marL="228600" indent="-228600">
              <a:buAutoNum type="arabicPeriod"/>
            </a:pPr>
            <a:r>
              <a:rPr lang="zh-CN" altLang="en-US" dirty="0" smtClean="0"/>
              <a:t>有</a:t>
            </a:r>
            <a:r>
              <a:rPr lang="en-US" altLang="zh-CN" dirty="0" smtClean="0"/>
              <a:t>25</a:t>
            </a:r>
            <a:r>
              <a:rPr lang="zh-CN" altLang="en-US" dirty="0" smtClean="0"/>
              <a:t>位左右用例编写人员，无编码能力</a:t>
            </a:r>
            <a:endParaRPr lang="en-US" altLang="zh-CN" dirty="0" smtClean="0"/>
          </a:p>
          <a:p>
            <a:pPr marL="0" indent="0">
              <a:buNone/>
            </a:pPr>
            <a:endParaRPr lang="en-US" altLang="zh-CN" dirty="0" smtClean="0"/>
          </a:p>
          <a:p>
            <a:pPr marL="0" indent="0">
              <a:buNone/>
            </a:pPr>
            <a:r>
              <a:rPr lang="zh-CN" altLang="en-US" dirty="0" smtClean="0"/>
              <a:t>自动化测试方案</a:t>
            </a:r>
            <a:r>
              <a:rPr lang="en-US" altLang="zh-CN" dirty="0" smtClean="0"/>
              <a:t>;</a:t>
            </a:r>
          </a:p>
          <a:p>
            <a:pPr marL="228600" indent="-228600">
              <a:buAutoNum type="arabicPeriod"/>
            </a:pPr>
            <a:r>
              <a:rPr lang="zh-CN" altLang="en-US" dirty="0" smtClean="0"/>
              <a:t>关键字驱动</a:t>
            </a:r>
            <a:endParaRPr lang="en-US" altLang="zh-CN" dirty="0" smtClean="0"/>
          </a:p>
          <a:p>
            <a:pPr marL="228600" indent="-228600">
              <a:buAutoNum type="arabicPeriod"/>
            </a:pPr>
            <a:r>
              <a:rPr lang="zh-CN" altLang="en-US" dirty="0" smtClean="0"/>
              <a:t>以近乎于手工测试用例的方式在</a:t>
            </a:r>
            <a:r>
              <a:rPr lang="zh-CN" altLang="en-US" baseline="0" dirty="0" smtClean="0"/>
              <a:t> </a:t>
            </a:r>
            <a:r>
              <a:rPr lang="en-US" altLang="zh-CN" baseline="0" dirty="0" smtClean="0"/>
              <a:t>Excel </a:t>
            </a:r>
            <a:r>
              <a:rPr lang="zh-CN" altLang="en-US" baseline="0" dirty="0" smtClean="0"/>
              <a:t>中编写自动化测试用例</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自动化测试之后：</a:t>
            </a:r>
            <a:endParaRPr lang="en-US" altLang="zh-CN" dirty="0" smtClean="0"/>
          </a:p>
          <a:p>
            <a:pPr marL="228600" indent="-228600">
              <a:buAutoNum type="arabicPeriod"/>
            </a:pPr>
            <a:r>
              <a:rPr lang="zh-CN" altLang="en-US" dirty="0" smtClean="0"/>
              <a:t>测试周期从</a:t>
            </a:r>
            <a:r>
              <a:rPr lang="en-US" altLang="zh-CN" dirty="0" smtClean="0"/>
              <a:t>3</a:t>
            </a:r>
            <a:r>
              <a:rPr lang="zh-CN" altLang="en-US" dirty="0" smtClean="0"/>
              <a:t>个月分布一个版本，到</a:t>
            </a:r>
            <a:r>
              <a:rPr lang="en-US" altLang="zh-CN" dirty="0" smtClean="0"/>
              <a:t>1</a:t>
            </a:r>
            <a:r>
              <a:rPr lang="zh-CN" altLang="en-US" dirty="0" smtClean="0"/>
              <a:t>周发布一个版本，测试时间可以缩短到</a:t>
            </a:r>
            <a:r>
              <a:rPr lang="en-US" altLang="zh-CN" dirty="0" smtClean="0"/>
              <a:t>2</a:t>
            </a:r>
            <a:r>
              <a:rPr lang="zh-CN" altLang="en-US" dirty="0" smtClean="0"/>
              <a:t>天</a:t>
            </a:r>
            <a:endParaRPr lang="en-US" altLang="zh-CN" dirty="0" smtClean="0"/>
          </a:p>
          <a:p>
            <a:pPr marL="228600" indent="-228600">
              <a:buAutoNum type="arabicPeriod"/>
            </a:pPr>
            <a:r>
              <a:rPr lang="zh-CN" altLang="en-US" dirty="0" smtClean="0"/>
              <a:t>老功能全部使用自动化测试</a:t>
            </a:r>
            <a:endParaRPr lang="en-US" altLang="zh-CN" dirty="0" smtClean="0"/>
          </a:p>
          <a:p>
            <a:pPr marL="228600" indent="-228600">
              <a:buAutoNum type="arabicPeriod"/>
            </a:pPr>
            <a:r>
              <a:rPr lang="zh-CN" altLang="en-US" dirty="0" smtClean="0"/>
              <a:t>新功能需要强制要求手工测试一遍（测试人员更喜欢直接用自动化测试，因为轻松快）</a:t>
            </a:r>
            <a:endParaRPr lang="en-US" altLang="zh-CN" dirty="0" smtClean="0"/>
          </a:p>
          <a:p>
            <a:pPr marL="0" indent="0">
              <a:buNone/>
            </a:pP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6</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7</a:t>
            </a:fld>
            <a:endParaRPr lang="zh-CN" altLang="en-US"/>
          </a:p>
        </p:txBody>
      </p:sp>
    </p:spTree>
    <p:extLst>
      <p:ext uri="{BB962C8B-B14F-4D97-AF65-F5344CB8AC3E}">
        <p14:creationId xmlns:p14="http://schemas.microsoft.com/office/powerpoint/2010/main" val="52959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 </a:t>
            </a:r>
            <a:r>
              <a:rPr lang="en-US" altLang="zh-CN" dirty="0" smtClean="0"/>
              <a:t>Sweetest </a:t>
            </a:r>
            <a:r>
              <a:rPr lang="zh-CN" altLang="en-US" dirty="0" smtClean="0"/>
              <a:t>测试执行</a:t>
            </a:r>
            <a:endParaRPr lang="en-US" altLang="zh-CN" dirty="0" smtClean="0"/>
          </a:p>
          <a:p>
            <a:r>
              <a:rPr lang="zh-CN" altLang="en-US" dirty="0" smtClean="0"/>
              <a:t>展示 </a:t>
            </a:r>
            <a:r>
              <a:rPr lang="en-US" altLang="zh-CN" dirty="0" err="1" smtClean="0"/>
              <a:t>Macaca</a:t>
            </a:r>
            <a:r>
              <a:rPr lang="en-US" altLang="zh-CN" dirty="0" smtClean="0"/>
              <a:t> </a:t>
            </a:r>
            <a:r>
              <a:rPr lang="zh-CN" altLang="en-US" dirty="0" smtClean="0"/>
              <a:t>自动化测试脚本</a:t>
            </a:r>
            <a:endParaRPr lang="en-US" altLang="zh-CN" dirty="0" smtClean="0"/>
          </a:p>
          <a:p>
            <a:r>
              <a:rPr lang="zh-CN" altLang="en-US" dirty="0" smtClean="0"/>
              <a:t>直观感受一下优缺点</a:t>
            </a:r>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8</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6F4C3-FB30-4548-9FA9-D3F67E6606AD}" type="slidenum">
              <a:rPr lang="zh-CN" altLang="en-US" smtClean="0"/>
              <a:t>9</a:t>
            </a:fld>
            <a:endParaRPr lang="zh-CN" altLang="en-US"/>
          </a:p>
        </p:txBody>
      </p:sp>
    </p:spTree>
    <p:extLst>
      <p:ext uri="{BB962C8B-B14F-4D97-AF65-F5344CB8AC3E}">
        <p14:creationId xmlns:p14="http://schemas.microsoft.com/office/powerpoint/2010/main" val="2642338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0121" name="Picture 9"/>
          <p:cNvPicPr>
            <a:picLocks noChangeArrowheads="1"/>
          </p:cNvPicPr>
          <p:nvPr/>
        </p:nvPicPr>
        <p:blipFill>
          <a:blip r:embed="rId2" cstate="print"/>
          <a:srcRect/>
          <a:stretch>
            <a:fillRect/>
          </a:stretch>
        </p:blipFill>
        <p:spPr bwMode="auto">
          <a:xfrm>
            <a:off x="1713600" y="4708800"/>
            <a:ext cx="7430400" cy="1108800"/>
          </a:xfrm>
          <a:prstGeom prst="rect">
            <a:avLst/>
          </a:prstGeom>
          <a:noFill/>
          <a:ln w="9525">
            <a:noFill/>
            <a:miter lim="800000"/>
            <a:headEnd/>
            <a:tailEnd/>
          </a:ln>
        </p:spPr>
      </p:pic>
      <p:sp>
        <p:nvSpPr>
          <p:cNvPr id="2" name="Rectangle 33"/>
          <p:cNvSpPr>
            <a:spLocks noChangeArrowheads="1"/>
          </p:cNvSpPr>
          <p:nvPr/>
        </p:nvSpPr>
        <p:spPr bwMode="auto">
          <a:xfrm>
            <a:off x="0" y="0"/>
            <a:ext cx="9144000" cy="4714875"/>
          </a:xfrm>
          <a:prstGeom prst="rect">
            <a:avLst/>
          </a:prstGeom>
          <a:solidFill>
            <a:srgbClr val="CCCCCC"/>
          </a:solidFill>
          <a:ln w="9525">
            <a:noFill/>
            <a:miter lim="800000"/>
            <a:headEnd/>
            <a:tailEnd/>
          </a:ln>
        </p:spPr>
        <p:txBody>
          <a:bodyPr wrap="none" anchor="ctr"/>
          <a:lstStyle/>
          <a:p>
            <a:pPr algn="ctr" defTabSz="858838" eaLnBrk="0" hangingPunct="0">
              <a:defRPr/>
            </a:pPr>
            <a:endParaRPr lang="zh-CN" altLang="en-US" sz="2300">
              <a:ea typeface="MS PGothic" pitchFamily="34" charset="-128"/>
            </a:endParaRPr>
          </a:p>
          <a:p>
            <a:pPr algn="ctr" defTabSz="858838" eaLnBrk="0" hangingPunct="0">
              <a:defRPr/>
            </a:pPr>
            <a:endParaRPr lang="zh-CN" altLang="en-US" sz="2300">
              <a:ea typeface="MS PGothic" pitchFamily="34" charset="-128"/>
            </a:endParaRPr>
          </a:p>
        </p:txBody>
      </p:sp>
      <p:sp>
        <p:nvSpPr>
          <p:cNvPr id="4" name="Rectangle 37"/>
          <p:cNvSpPr>
            <a:spLocks noChangeArrowheads="1"/>
          </p:cNvSpPr>
          <p:nvPr/>
        </p:nvSpPr>
        <p:spPr bwMode="auto">
          <a:xfrm>
            <a:off x="611188" y="3284538"/>
            <a:ext cx="7772400" cy="503237"/>
          </a:xfrm>
          <a:prstGeom prst="rect">
            <a:avLst/>
          </a:prstGeom>
          <a:noFill/>
          <a:ln w="9525">
            <a:noFill/>
            <a:miter lim="800000"/>
            <a:headEnd/>
            <a:tailEnd/>
          </a:ln>
        </p:spPr>
        <p:txBody>
          <a:bodyPr lIns="91305" tIns="45654" rIns="91305" bIns="45654" anchor="ctr"/>
          <a:lstStyle/>
          <a:p>
            <a:pPr algn="ctr" defTabSz="854075" eaLnBrk="0" hangingPunct="0">
              <a:defRPr/>
            </a:pPr>
            <a:endParaRPr kumimoji="1" lang="zh-CN" altLang="en-US" b="1">
              <a:latin typeface="华文中宋" pitchFamily="2" charset="-122"/>
              <a:ea typeface="华文中宋" pitchFamily="2" charset="-122"/>
            </a:endParaRPr>
          </a:p>
        </p:txBody>
      </p:sp>
      <p:pic>
        <p:nvPicPr>
          <p:cNvPr id="6" name="Picture 43"/>
          <p:cNvPicPr>
            <a:picLocks noChangeAspect="1" noChangeArrowheads="1"/>
          </p:cNvPicPr>
          <p:nvPr/>
        </p:nvPicPr>
        <p:blipFill>
          <a:blip r:embed="rId3" cstate="print"/>
          <a:srcRect/>
          <a:stretch>
            <a:fillRect/>
          </a:stretch>
        </p:blipFill>
        <p:spPr bwMode="auto">
          <a:xfrm>
            <a:off x="6858000" y="6070600"/>
            <a:ext cx="1714500" cy="512763"/>
          </a:xfrm>
          <a:prstGeom prst="rect">
            <a:avLst/>
          </a:prstGeom>
          <a:noFill/>
          <a:ln w="9525">
            <a:noFill/>
            <a:miter lim="800000"/>
            <a:headEnd/>
            <a:tailEnd/>
          </a:ln>
        </p:spPr>
      </p:pic>
      <p:sp>
        <p:nvSpPr>
          <p:cNvPr id="3" name="Rectangle 34"/>
          <p:cNvSpPr>
            <a:spLocks noChangeArrowheads="1"/>
          </p:cNvSpPr>
          <p:nvPr/>
        </p:nvSpPr>
        <p:spPr bwMode="auto">
          <a:xfrm>
            <a:off x="0" y="4500563"/>
            <a:ext cx="8474075" cy="214312"/>
          </a:xfrm>
          <a:prstGeom prst="rect">
            <a:avLst/>
          </a:prstGeom>
          <a:solidFill>
            <a:srgbClr val="D80C18"/>
          </a:solidFill>
          <a:ln w="9525">
            <a:noFill/>
            <a:miter lim="800000"/>
            <a:headEnd/>
            <a:tailEnd/>
          </a:ln>
        </p:spPr>
        <p:txBody>
          <a:bodyPr wrap="none" anchor="ctr"/>
          <a:lstStyle/>
          <a:p>
            <a:pPr>
              <a:defRPr/>
            </a:pPr>
            <a:endParaRPr kumimoji="1" lang="zh-CN" altLang="en-US" b="1">
              <a:solidFill>
                <a:srgbClr val="D80C18"/>
              </a:solidFill>
              <a:latin typeface="Arial Black" pitchFamily="34" charset="0"/>
              <a:ea typeface="华文中宋"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81075"/>
            <a:ext cx="2057400" cy="51450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981075"/>
            <a:ext cx="6019800" cy="51450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981075"/>
            <a:ext cx="8229600" cy="51450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981075"/>
            <a:ext cx="8172450" cy="533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r>
              <a:rPr lang="zh-CN" altLang="en-US" noProof="0" smtClean="0"/>
              <a:t>单击图标添加表格</a:t>
            </a:r>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981075"/>
            <a:ext cx="8172450" cy="533400"/>
          </a:xfrm>
        </p:spPr>
        <p:txBody>
          <a:body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981075"/>
            <a:ext cx="8172450" cy="5334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981075"/>
            <a:ext cx="817245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68313" y="981075"/>
            <a:ext cx="817245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38588"/>
            <a:ext cx="8229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7"/>
          <p:cNvSpPr>
            <a:spLocks noGrp="1" noChangeArrowheads="1"/>
          </p:cNvSpPr>
          <p:nvPr>
            <p:ph type="sldNum" sz="quarter" idx="10"/>
          </p:nvPr>
        </p:nvSpPr>
        <p:spPr>
          <a:ln/>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50" name="Rectangle 1033"/>
          <p:cNvSpPr>
            <a:spLocks noGrp="1" noChangeArrowheads="1"/>
          </p:cNvSpPr>
          <p:nvPr>
            <p:ph type="title"/>
          </p:nvPr>
        </p:nvSpPr>
        <p:spPr bwMode="auto">
          <a:xfrm>
            <a:off x="468313" y="981075"/>
            <a:ext cx="8172450"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pic>
        <p:nvPicPr>
          <p:cNvPr id="2051" name="Picture 1034" descr="页眉"/>
          <p:cNvPicPr>
            <a:picLocks noChangeAspect="1" noChangeArrowheads="1"/>
          </p:cNvPicPr>
          <p:nvPr/>
        </p:nvPicPr>
        <p:blipFill>
          <a:blip r:embed="rId20" cstate="print"/>
          <a:srcRect/>
          <a:stretch>
            <a:fillRect/>
          </a:stretch>
        </p:blipFill>
        <p:spPr bwMode="auto">
          <a:xfrm>
            <a:off x="0" y="0"/>
            <a:ext cx="9144000" cy="750888"/>
          </a:xfrm>
          <a:prstGeom prst="rect">
            <a:avLst/>
          </a:prstGeom>
          <a:noFill/>
          <a:ln w="9525">
            <a:noFill/>
            <a:miter lim="800000"/>
            <a:headEnd/>
            <a:tailEnd/>
          </a:ln>
        </p:spPr>
      </p:pic>
      <p:sp>
        <p:nvSpPr>
          <p:cNvPr id="4109" name="Rectangle 1037"/>
          <p:cNvSpPr>
            <a:spLocks noGrp="1" noChangeArrowheads="1"/>
          </p:cNvSpPr>
          <p:nvPr>
            <p:ph type="sldNum" sz="quarter" idx="4"/>
          </p:nvPr>
        </p:nvSpPr>
        <p:spPr bwMode="auto">
          <a:xfrm>
            <a:off x="3492500" y="6524625"/>
            <a:ext cx="2133600"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b="0">
                <a:solidFill>
                  <a:schemeClr val="tx1"/>
                </a:solidFill>
                <a:latin typeface="Arial" charset="0"/>
                <a:ea typeface="宋体" pitchFamily="2" charset="-122"/>
              </a:defRPr>
            </a:lvl1pPr>
          </a:lstStyle>
          <a:p>
            <a:fld id="{0C913308-F349-4B6D-A68A-DD1791B4A57B}" type="slidenum">
              <a:rPr lang="zh-CN" altLang="en-US" smtClean="0"/>
              <a:t>‹#›</a:t>
            </a:fld>
            <a:endParaRPr lang="zh-CN" altLang="en-US"/>
          </a:p>
        </p:txBody>
      </p:sp>
      <p:pic>
        <p:nvPicPr>
          <p:cNvPr id="7" name="图片 6"/>
          <p:cNvPicPr/>
          <p:nvPr/>
        </p:nvPicPr>
        <p:blipFill>
          <a:blip r:embed="rId21" cstate="print"/>
          <a:srcRect/>
          <a:stretch>
            <a:fillRect/>
          </a:stretch>
        </p:blipFill>
        <p:spPr bwMode="auto">
          <a:xfrm>
            <a:off x="0" y="864000"/>
            <a:ext cx="9144000" cy="734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Lst>
  <p:txStyles>
    <p:titleStyle>
      <a:lvl1pPr algn="l" rtl="0" eaLnBrk="1" fontAlgn="base" hangingPunct="1">
        <a:spcBef>
          <a:spcPct val="0"/>
        </a:spcBef>
        <a:spcAft>
          <a:spcPct val="0"/>
        </a:spcAft>
        <a:defRPr kumimoji="1" sz="2800" b="1">
          <a:solidFill>
            <a:srgbClr val="CC0000"/>
          </a:solidFill>
          <a:latin typeface="+mj-lt"/>
          <a:ea typeface="+mj-ea"/>
          <a:cs typeface="+mj-cs"/>
        </a:defRPr>
      </a:lvl1pPr>
      <a:lvl2pPr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2pPr>
      <a:lvl3pPr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3pPr>
      <a:lvl4pPr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4pPr>
      <a:lvl5pPr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5pPr>
      <a:lvl6pPr marL="457200"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6pPr>
      <a:lvl7pPr marL="914400"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7pPr>
      <a:lvl8pPr marL="1371600"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8pPr>
      <a:lvl9pPr marL="1828800" algn="l" rtl="0" eaLnBrk="1" fontAlgn="base" hangingPunct="1">
        <a:spcBef>
          <a:spcPct val="0"/>
        </a:spcBef>
        <a:spcAft>
          <a:spcPct val="0"/>
        </a:spcAft>
        <a:defRPr kumimoji="1" sz="2800" b="1">
          <a:solidFill>
            <a:srgbClr val="CC0000"/>
          </a:solidFill>
          <a:latin typeface="Arial Black" pitchFamily="34" charset="0"/>
          <a:ea typeface="华文中宋" pitchFamily="2" charset="-122"/>
        </a:defRPr>
      </a:lvl9pPr>
    </p:titleStyle>
    <p:bodyStyle>
      <a:lvl1pPr marL="342900" indent="-342900" algn="l" rtl="0" eaLnBrk="1" fontAlgn="base" hangingPunct="1">
        <a:spcBef>
          <a:spcPct val="20000"/>
        </a:spcBef>
        <a:spcAft>
          <a:spcPct val="0"/>
        </a:spcAft>
        <a:buClr>
          <a:srgbClr val="800000"/>
        </a:buClr>
        <a:buSzPct val="75000"/>
        <a:buFont typeface="Monotype Sorts"/>
        <a:buChar char="l"/>
        <a:defRPr kumimoji="1"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800000"/>
        </a:buClr>
        <a:buSzPct val="75000"/>
        <a:buFont typeface="Wingdings" pitchFamily="2" charset="2"/>
        <a:buChar char="Ø"/>
        <a:defRPr kumimoji="1" sz="2200">
          <a:solidFill>
            <a:schemeClr val="tx1"/>
          </a:solidFill>
          <a:latin typeface="+mn-lt"/>
          <a:ea typeface="+mn-ea"/>
        </a:defRPr>
      </a:lvl2pPr>
      <a:lvl3pPr marL="1143000" indent="-228600" algn="l" rtl="0" eaLnBrk="1" fontAlgn="base" hangingPunct="1">
        <a:spcBef>
          <a:spcPct val="20000"/>
        </a:spcBef>
        <a:spcAft>
          <a:spcPct val="0"/>
        </a:spcAft>
        <a:buClr>
          <a:srgbClr val="800000"/>
        </a:buClr>
        <a:buSzPct val="75000"/>
        <a:buFont typeface="Wingdings" pitchFamily="2" charset="2"/>
        <a:buChar char="ü"/>
        <a:defRPr kumimoji="1" sz="2000">
          <a:solidFill>
            <a:schemeClr val="tx1"/>
          </a:solidFill>
          <a:latin typeface="+mn-lt"/>
          <a:ea typeface="+mn-ea"/>
        </a:defRPr>
      </a:lvl3pPr>
      <a:lvl4pPr marL="1600200" indent="-228600" algn="l" rtl="0" eaLnBrk="1" fontAlgn="base" hangingPunct="1">
        <a:spcBef>
          <a:spcPct val="20000"/>
        </a:spcBef>
        <a:spcAft>
          <a:spcPct val="0"/>
        </a:spcAft>
        <a:buClr>
          <a:srgbClr val="CC0000"/>
        </a:buClr>
        <a:buFont typeface="Symbol" pitchFamily="18"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rgbClr val="FF0000"/>
        </a:buClr>
        <a:buSzPct val="40000"/>
        <a:buFont typeface="Monotype Sorts"/>
        <a:buChar char="l"/>
        <a:defRPr kumimoji="1" sz="1400">
          <a:solidFill>
            <a:schemeClr val="tx1"/>
          </a:solidFill>
          <a:latin typeface="+mn-lt"/>
          <a:ea typeface="+mn-ea"/>
        </a:defRPr>
      </a:lvl5pPr>
      <a:lvl6pPr marL="2514600" indent="-228600" algn="l" rtl="0" eaLnBrk="1" fontAlgn="base" hangingPunct="1">
        <a:spcBef>
          <a:spcPct val="20000"/>
        </a:spcBef>
        <a:spcAft>
          <a:spcPct val="0"/>
        </a:spcAft>
        <a:buClr>
          <a:srgbClr val="FF0000"/>
        </a:buClr>
        <a:buSzPct val="40000"/>
        <a:buFont typeface="Monotype Sorts" charset="2"/>
        <a:buChar char="l"/>
        <a:defRPr kumimoji="1" sz="1400">
          <a:solidFill>
            <a:schemeClr val="tx1"/>
          </a:solidFill>
          <a:latin typeface="+mn-lt"/>
          <a:ea typeface="+mn-ea"/>
        </a:defRPr>
      </a:lvl6pPr>
      <a:lvl7pPr marL="2971800" indent="-228600" algn="l" rtl="0" eaLnBrk="1" fontAlgn="base" hangingPunct="1">
        <a:spcBef>
          <a:spcPct val="20000"/>
        </a:spcBef>
        <a:spcAft>
          <a:spcPct val="0"/>
        </a:spcAft>
        <a:buClr>
          <a:srgbClr val="FF0000"/>
        </a:buClr>
        <a:buSzPct val="40000"/>
        <a:buFont typeface="Monotype Sorts" charset="2"/>
        <a:buChar char="l"/>
        <a:defRPr kumimoji="1" sz="1400">
          <a:solidFill>
            <a:schemeClr val="tx1"/>
          </a:solidFill>
          <a:latin typeface="+mn-lt"/>
          <a:ea typeface="+mn-ea"/>
        </a:defRPr>
      </a:lvl7pPr>
      <a:lvl8pPr marL="3429000" indent="-228600" algn="l" rtl="0" eaLnBrk="1" fontAlgn="base" hangingPunct="1">
        <a:spcBef>
          <a:spcPct val="20000"/>
        </a:spcBef>
        <a:spcAft>
          <a:spcPct val="0"/>
        </a:spcAft>
        <a:buClr>
          <a:srgbClr val="FF0000"/>
        </a:buClr>
        <a:buSzPct val="40000"/>
        <a:buFont typeface="Monotype Sorts" charset="2"/>
        <a:buChar char="l"/>
        <a:defRPr kumimoji="1" sz="1400">
          <a:solidFill>
            <a:schemeClr val="tx1"/>
          </a:solidFill>
          <a:latin typeface="+mn-lt"/>
          <a:ea typeface="+mn-ea"/>
        </a:defRPr>
      </a:lvl8pPr>
      <a:lvl9pPr marL="3886200" indent="-228600" algn="l" rtl="0" eaLnBrk="1" fontAlgn="base" hangingPunct="1">
        <a:spcBef>
          <a:spcPct val="20000"/>
        </a:spcBef>
        <a:spcAft>
          <a:spcPct val="0"/>
        </a:spcAft>
        <a:buClr>
          <a:srgbClr val="FF0000"/>
        </a:buClr>
        <a:buSzPct val="40000"/>
        <a:buFont typeface="Monotype Sorts" charset="2"/>
        <a:buChar char="l"/>
        <a:defRPr kumimoji="1"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96752"/>
            <a:ext cx="8712968" cy="2308324"/>
          </a:xfrm>
          <a:prstGeom prst="rect">
            <a:avLst/>
          </a:prstGeom>
          <a:noFill/>
        </p:spPr>
        <p:txBody>
          <a:bodyPr wrap="square" rtlCol="0">
            <a:spAutoFit/>
          </a:bodyPr>
          <a:lstStyle/>
          <a:p>
            <a:pPr algn="ctr"/>
            <a:r>
              <a:rPr lang="zh-CN" altLang="en-US" sz="7200" dirty="0">
                <a:latin typeface="微软雅黑" panose="020B0503020204020204" pitchFamily="34" charset="-122"/>
                <a:ea typeface="微软雅黑" panose="020B0503020204020204" pitchFamily="34" charset="-122"/>
              </a:rPr>
              <a:t>自动化测试解决方案及项目实践</a:t>
            </a:r>
          </a:p>
        </p:txBody>
      </p:sp>
    </p:spTree>
    <p:extLst>
      <p:ext uri="{BB962C8B-B14F-4D97-AF65-F5344CB8AC3E}">
        <p14:creationId xmlns:p14="http://schemas.microsoft.com/office/powerpoint/2010/main" val="333363858"/>
      </p:ext>
    </p:extLst>
  </p:cSld>
  <p:clrMapOvr>
    <a:masterClrMapping/>
  </p:clrMapOvr>
  <mc:AlternateContent xmlns:mc="http://schemas.openxmlformats.org/markup-compatibility/2006" xmlns:p14="http://schemas.microsoft.com/office/powerpoint/2010/main">
    <mc:Choice Requires="p14">
      <p:transition spd="slow" p14:dur="2000" advTm="1164"/>
    </mc:Choice>
    <mc:Fallback xmlns="">
      <p:transition spd="slow" advTm="116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接口自动化测试：</a:t>
            </a:r>
            <a:r>
              <a:rPr lang="en-US" altLang="zh-CN" dirty="0">
                <a:latin typeface="微软雅黑" panose="020B0503020204020204" pitchFamily="34" charset="-122"/>
                <a:ea typeface="微软雅黑" panose="020B0503020204020204" pitchFamily="34" charset="-122"/>
              </a:rPr>
              <a:t>Postman</a:t>
            </a: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cs typeface="+mn-cs"/>
              </a:rPr>
              <a:t>优势</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简单易用，界面美观</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有一定的测试结果校验功能</a:t>
            </a:r>
            <a:endPar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用例设计者无需编码</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有命令行工具 </a:t>
            </a:r>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Newman</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，能够集成到 </a:t>
            </a:r>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TFS</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342900" lvl="1" indent="-342900">
              <a:buFont typeface="Wingdings" pitchFamily="2" charset="2"/>
              <a:buChar char="p"/>
            </a:pPr>
            <a:r>
              <a:rPr lang="zh-CN" altLang="en-US" sz="2400" dirty="0">
                <a:latin typeface="微软雅黑" panose="020B0503020204020204" pitchFamily="34" charset="-122"/>
                <a:ea typeface="微软雅黑" panose="020B0503020204020204" pitchFamily="34" charset="-122"/>
                <a:cs typeface="+mn-cs"/>
              </a:rPr>
              <a:t>不足</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对测试结果的校验能力还不够丰富</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二次开发难度较大</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marL="400050" lvl="1" indent="0">
              <a:buNone/>
            </a:pPr>
            <a:endParaRPr lang="en-US" altLang="zh-CN" sz="2000" dirty="0" smtClean="0">
              <a:latin typeface="微软雅黑" panose="020B0503020204020204" pitchFamily="34" charset="-122"/>
              <a:ea typeface="微软雅黑" panose="020B0503020204020204" pitchFamily="34" charset="-122"/>
            </a:endParaRPr>
          </a:p>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cs typeface="+mn-cs"/>
              </a:rPr>
              <a:t>集成</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与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TFS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集成，配置任务计划和调度，以及结果展示</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3998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代码检查：</a:t>
            </a:r>
            <a:r>
              <a:rPr lang="en-US" altLang="zh-CN" dirty="0" smtClean="0">
                <a:latin typeface="微软雅黑" panose="020B0503020204020204" pitchFamily="34" charset="-122"/>
                <a:ea typeface="微软雅黑" panose="020B0503020204020204" pitchFamily="34" charset="-122"/>
              </a:rPr>
              <a:t>SonarQube</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cs typeface="+mn-cs"/>
              </a:rPr>
              <a:t>优势</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免费支持大部分流行的编程语言</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BS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架构</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，能够集中管理所有项目</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多种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Sonar Scanner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客户端支持</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en-US" altLang="zh-CN" sz="2000" b="1" dirty="0" smtClean="0">
                <a:solidFill>
                  <a:schemeClr val="tx1">
                    <a:lumMod val="50000"/>
                    <a:lumOff val="50000"/>
                  </a:schemeClr>
                </a:solidFill>
                <a:latin typeface="微软雅黑" panose="020B0503020204020204" pitchFamily="34" charset="-122"/>
                <a:ea typeface="微软雅黑" panose="020B0503020204020204" pitchFamily="34" charset="-122"/>
              </a:rPr>
              <a:t>TFS </a:t>
            </a:r>
            <a:r>
              <a:rPr lang="zh-CN" altLang="en-US" sz="2000" b="1" dirty="0" smtClean="0">
                <a:solidFill>
                  <a:schemeClr val="tx1">
                    <a:lumMod val="50000"/>
                    <a:lumOff val="50000"/>
                  </a:schemeClr>
                </a:solidFill>
                <a:latin typeface="微软雅黑" panose="020B0503020204020204" pitchFamily="34" charset="-122"/>
                <a:ea typeface="微软雅黑" panose="020B0503020204020204" pitchFamily="34" charset="-122"/>
              </a:rPr>
              <a:t>原生集成支持，能够根据代码提交触发代码检查扫描</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rPr>
              <a:t>集成</a:t>
            </a:r>
            <a:endParaRPr lang="en-US" altLang="zh-CN" sz="2400" dirty="0">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与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TFS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集成，配置任务计划和调度，以及结果展示</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8483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386758971"/>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5427311"/>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1520" y="981075"/>
            <a:ext cx="8389243" cy="533400"/>
          </a:xfrm>
        </p:spPr>
        <p:txBody>
          <a:bodyPr/>
          <a:lstStyle/>
          <a:p>
            <a:r>
              <a:rPr lang="en-US" altLang="zh-CN" dirty="0" smtClean="0">
                <a:latin typeface="微软雅黑" panose="020B0503020204020204" pitchFamily="34" charset="-122"/>
                <a:ea typeface="微软雅黑" panose="020B0503020204020204" pitchFamily="34" charset="-122"/>
              </a:rPr>
              <a:t>Sweetest</a:t>
            </a:r>
            <a:endParaRPr lang="en-US" altLang="zh-CN"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461728"/>
            <a:ext cx="6519278" cy="6396272"/>
          </a:xfrm>
          <a:prstGeom prst="rect">
            <a:avLst/>
          </a:prstGeom>
        </p:spPr>
      </p:pic>
    </p:spTree>
    <p:extLst>
      <p:ext uri="{BB962C8B-B14F-4D97-AF65-F5344CB8AC3E}">
        <p14:creationId xmlns:p14="http://schemas.microsoft.com/office/powerpoint/2010/main" val="1450270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179512" y="980728"/>
            <a:ext cx="8460482" cy="533400"/>
          </a:xfrm>
        </p:spPr>
        <p:txBody>
          <a:bodyPr/>
          <a:lstStyle/>
          <a:p>
            <a:r>
              <a:rPr lang="en-US" altLang="zh-CN" dirty="0">
                <a:latin typeface="微软雅黑" panose="020B0503020204020204" pitchFamily="34" charset="-122"/>
                <a:ea typeface="微软雅黑" panose="020B0503020204020204" pitchFamily="34" charset="-122"/>
              </a:rPr>
              <a:t>Postman</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110161"/>
            <a:ext cx="8100392" cy="5665201"/>
          </a:xfrm>
          <a:prstGeom prst="rect">
            <a:avLst/>
          </a:prstGeom>
        </p:spPr>
      </p:pic>
    </p:spTree>
    <p:extLst>
      <p:ext uri="{BB962C8B-B14F-4D97-AF65-F5344CB8AC3E}">
        <p14:creationId xmlns:p14="http://schemas.microsoft.com/office/powerpoint/2010/main" val="1143249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51520" y="980728"/>
            <a:ext cx="8388474" cy="533400"/>
          </a:xfrm>
        </p:spPr>
        <p:txBody>
          <a:bodyPr/>
          <a:lstStyle/>
          <a:p>
            <a:r>
              <a:rPr lang="en-US" altLang="zh-CN" dirty="0">
                <a:latin typeface="微软雅黑" panose="020B0503020204020204" pitchFamily="34" charset="-122"/>
                <a:ea typeface="微软雅黑" panose="020B0503020204020204" pitchFamily="34" charset="-122"/>
              </a:rPr>
              <a:t>Sonar</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26" y="1052736"/>
            <a:ext cx="8645026" cy="5683133"/>
          </a:xfrm>
          <a:prstGeom prst="rect">
            <a:avLst/>
          </a:prstGeom>
        </p:spPr>
      </p:pic>
    </p:spTree>
    <p:extLst>
      <p:ext uri="{BB962C8B-B14F-4D97-AF65-F5344CB8AC3E}">
        <p14:creationId xmlns:p14="http://schemas.microsoft.com/office/powerpoint/2010/main" val="1525729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937975127"/>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386652"/>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a:latin typeface="微软雅黑" panose="020B0503020204020204" pitchFamily="34" charset="-122"/>
                <a:ea typeface="微软雅黑" panose="020B0503020204020204" pitchFamily="34" charset="-122"/>
              </a:rPr>
              <a:t>自动化</a:t>
            </a:r>
            <a:r>
              <a:rPr lang="zh-CN" altLang="en-US" dirty="0" smtClean="0">
                <a:latin typeface="微软雅黑" panose="020B0503020204020204" pitchFamily="34" charset="-122"/>
                <a:ea typeface="微软雅黑" panose="020B0503020204020204" pitchFamily="34" charset="-122"/>
              </a:rPr>
              <a:t>测试</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408251810"/>
              </p:ext>
            </p:extLst>
          </p:nvPr>
        </p:nvGraphicFramePr>
        <p:xfrm>
          <a:off x="899592" y="5805264"/>
          <a:ext cx="7272808" cy="802888"/>
        </p:xfrm>
        <a:graphic>
          <a:graphicData uri="http://schemas.openxmlformats.org/drawingml/2006/table">
            <a:tbl>
              <a:tblPr firstRow="1" bandRow="1">
                <a:tableStyleId>{5C22544A-7EE6-4342-B048-85BDC9FD1C3A}</a:tableStyleId>
              </a:tblPr>
              <a:tblGrid>
                <a:gridCol w="2304256"/>
                <a:gridCol w="2376264"/>
                <a:gridCol w="2592288"/>
              </a:tblGrid>
              <a:tr h="432048">
                <a:tc>
                  <a:txBody>
                    <a:bodyPr/>
                    <a:lstStyle/>
                    <a:p>
                      <a:r>
                        <a:rPr lang="zh-CN" altLang="en-US" dirty="0" smtClean="0"/>
                        <a:t>用时</a:t>
                      </a:r>
                      <a:endParaRPr lang="zh-CN" altLang="en-US" dirty="0"/>
                    </a:p>
                  </a:txBody>
                  <a:tcPr/>
                </a:tc>
                <a:tc>
                  <a:txBody>
                    <a:bodyPr/>
                    <a:lstStyle/>
                    <a:p>
                      <a:r>
                        <a:rPr lang="zh-CN" altLang="en-US" dirty="0" smtClean="0"/>
                        <a:t>自动化用例数</a:t>
                      </a:r>
                      <a:endParaRPr lang="zh-CN" altLang="en-US" dirty="0"/>
                    </a:p>
                  </a:txBody>
                  <a:tcPr/>
                </a:tc>
                <a:tc>
                  <a:txBody>
                    <a:bodyPr/>
                    <a:lstStyle/>
                    <a:p>
                      <a:r>
                        <a:rPr lang="zh-CN" altLang="en-US" dirty="0" smtClean="0"/>
                        <a:t>执行时间</a:t>
                      </a:r>
                      <a:endParaRPr lang="zh-CN" altLang="en-US" dirty="0"/>
                    </a:p>
                  </a:txBody>
                  <a:tcPr/>
                </a:tc>
              </a:tr>
              <a:tr h="370840">
                <a:tc>
                  <a:txBody>
                    <a:bodyPr/>
                    <a:lstStyle/>
                    <a:p>
                      <a:r>
                        <a:rPr lang="en-US" altLang="zh-CN" dirty="0" smtClean="0"/>
                        <a:t>2</a:t>
                      </a:r>
                      <a:r>
                        <a:rPr lang="zh-CN" altLang="en-US" dirty="0" smtClean="0"/>
                        <a:t>周</a:t>
                      </a:r>
                      <a:endParaRPr lang="zh-CN" altLang="en-US" dirty="0"/>
                    </a:p>
                  </a:txBody>
                  <a:tcPr/>
                </a:tc>
                <a:tc>
                  <a:txBody>
                    <a:bodyPr/>
                    <a:lstStyle/>
                    <a:p>
                      <a:r>
                        <a:rPr lang="en-US" altLang="zh-CN" dirty="0" smtClean="0"/>
                        <a:t>44</a:t>
                      </a:r>
                      <a:endParaRPr lang="zh-CN" altLang="en-US" dirty="0"/>
                    </a:p>
                  </a:txBody>
                  <a:tcPr/>
                </a:tc>
                <a:tc>
                  <a:txBody>
                    <a:bodyPr/>
                    <a:lstStyle/>
                    <a:p>
                      <a:r>
                        <a:rPr lang="en-US" altLang="zh-CN" smtClean="0"/>
                        <a:t>8</a:t>
                      </a:r>
                      <a:r>
                        <a:rPr lang="zh-CN" altLang="en-US" smtClean="0"/>
                        <a:t>分钟</a:t>
                      </a:r>
                      <a:r>
                        <a:rPr lang="zh-CN" altLang="en-US" dirty="0" smtClean="0"/>
                        <a:t>左右</a:t>
                      </a:r>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535987254"/>
              </p:ext>
            </p:extLst>
          </p:nvPr>
        </p:nvGraphicFramePr>
        <p:xfrm>
          <a:off x="899592" y="1772816"/>
          <a:ext cx="7272808" cy="3528390"/>
        </p:xfrm>
        <a:graphic>
          <a:graphicData uri="http://schemas.openxmlformats.org/drawingml/2006/table">
            <a:tbl>
              <a:tblPr firstRow="1" firstCol="1" bandRow="1">
                <a:tableStyleId>{5C22544A-7EE6-4342-B048-85BDC9FD1C3A}</a:tableStyleId>
              </a:tblPr>
              <a:tblGrid>
                <a:gridCol w="2304256"/>
                <a:gridCol w="2376264"/>
                <a:gridCol w="1296144"/>
                <a:gridCol w="1296144"/>
              </a:tblGrid>
              <a:tr h="588065">
                <a:tc>
                  <a:txBody>
                    <a:bodyPr/>
                    <a:lstStyle/>
                    <a:p>
                      <a:pPr algn="l">
                        <a:spcAft>
                          <a:spcPts val="0"/>
                        </a:spcAft>
                      </a:pPr>
                      <a:r>
                        <a:rPr lang="en-US" sz="1600" dirty="0">
                          <a:effectLst/>
                        </a:rPr>
                        <a:t>Web </a:t>
                      </a:r>
                      <a:r>
                        <a:rPr lang="zh-CN" sz="1600" dirty="0">
                          <a:effectLst/>
                        </a:rPr>
                        <a:t>自动化</a:t>
                      </a:r>
                      <a:r>
                        <a:rPr lang="zh-CN" sz="1600" dirty="0" smtClean="0">
                          <a:effectLst/>
                        </a:rPr>
                        <a:t>测试</a:t>
                      </a:r>
                      <a:r>
                        <a:rPr lang="zh-CN" altLang="en-US" sz="1600" dirty="0" smtClean="0">
                          <a:effectLst/>
                        </a:rPr>
                        <a:t>计划</a:t>
                      </a:r>
                      <a:endParaRPr lang="zh-CN" sz="1600" dirty="0">
                        <a:effectLst/>
                        <a:latin typeface="Calibri"/>
                        <a:ea typeface="宋体"/>
                      </a:endParaRPr>
                    </a:p>
                  </a:txBody>
                  <a:tcPr marL="68580" marR="68580" marT="0" marB="0" anchor="b"/>
                </a:tc>
                <a:tc>
                  <a:txBody>
                    <a:bodyPr/>
                    <a:lstStyle/>
                    <a:p>
                      <a:pPr algn="l">
                        <a:spcAft>
                          <a:spcPts val="0"/>
                        </a:spcAft>
                      </a:pPr>
                      <a:r>
                        <a:rPr lang="zh-CN" sz="1600">
                          <a:effectLst/>
                        </a:rPr>
                        <a:t>责任人</a:t>
                      </a:r>
                      <a:endParaRPr lang="zh-CN" sz="1600">
                        <a:effectLst/>
                        <a:latin typeface="Calibri"/>
                        <a:ea typeface="宋体"/>
                      </a:endParaRPr>
                    </a:p>
                  </a:txBody>
                  <a:tcPr marL="68580" marR="68580" marT="0" marB="0" anchor="b"/>
                </a:tc>
                <a:tc>
                  <a:txBody>
                    <a:bodyPr/>
                    <a:lstStyle/>
                    <a:p>
                      <a:pPr algn="l">
                        <a:spcAft>
                          <a:spcPts val="0"/>
                        </a:spcAft>
                      </a:pPr>
                      <a:r>
                        <a:rPr lang="zh-CN" sz="1600">
                          <a:effectLst/>
                        </a:rPr>
                        <a:t>完成日期</a:t>
                      </a:r>
                      <a:endParaRPr lang="zh-CN" sz="1600">
                        <a:effectLst/>
                        <a:latin typeface="Calibri"/>
                        <a:ea typeface="宋体"/>
                      </a:endParaRPr>
                    </a:p>
                  </a:txBody>
                  <a:tcPr marL="68580" marR="68580" marT="0" marB="0" anchor="b"/>
                </a:tc>
                <a:tc>
                  <a:txBody>
                    <a:bodyPr/>
                    <a:lstStyle/>
                    <a:p>
                      <a:pPr algn="l">
                        <a:spcAft>
                          <a:spcPts val="0"/>
                        </a:spcAft>
                      </a:pPr>
                      <a:r>
                        <a:rPr lang="zh-CN" sz="1600">
                          <a:effectLst/>
                        </a:rPr>
                        <a:t>结束时间</a:t>
                      </a:r>
                      <a:endParaRPr lang="zh-CN" sz="1600">
                        <a:effectLst/>
                        <a:latin typeface="Calibri"/>
                        <a:ea typeface="宋体"/>
                      </a:endParaRPr>
                    </a:p>
                  </a:txBody>
                  <a:tcPr marL="68580" marR="68580" marT="0" marB="0" anchor="b"/>
                </a:tc>
              </a:tr>
              <a:tr h="588065">
                <a:tc>
                  <a:txBody>
                    <a:bodyPr/>
                    <a:lstStyle/>
                    <a:p>
                      <a:pPr algn="l">
                        <a:spcAft>
                          <a:spcPts val="0"/>
                        </a:spcAft>
                      </a:pPr>
                      <a:r>
                        <a:rPr lang="zh-CN" sz="1600" dirty="0">
                          <a:effectLst/>
                        </a:rPr>
                        <a:t>提供需要自动化</a:t>
                      </a:r>
                      <a:r>
                        <a:rPr lang="zh-CN" sz="1600" dirty="0" smtClean="0">
                          <a:effectLst/>
                        </a:rPr>
                        <a:t>的用例</a:t>
                      </a:r>
                      <a:endParaRPr lang="zh-CN" sz="1600" dirty="0">
                        <a:effectLst/>
                        <a:latin typeface="Calibri"/>
                        <a:ea typeface="宋体"/>
                      </a:endParaRPr>
                    </a:p>
                  </a:txBody>
                  <a:tcPr marL="68580" marR="68580" marT="0" marB="0" anchor="b"/>
                </a:tc>
                <a:tc>
                  <a:txBody>
                    <a:bodyPr/>
                    <a:lstStyle/>
                    <a:p>
                      <a:pPr algn="l">
                        <a:spcAft>
                          <a:spcPts val="0"/>
                        </a:spcAft>
                      </a:pPr>
                      <a:r>
                        <a:rPr lang="zh-CN" altLang="en-US" sz="1600" dirty="0" smtClean="0">
                          <a:effectLst/>
                        </a:rPr>
                        <a:t>法本</a:t>
                      </a:r>
                      <a:r>
                        <a:rPr lang="en-US" altLang="zh-CN" sz="1600" dirty="0" smtClean="0">
                          <a:effectLst/>
                        </a:rPr>
                        <a:t>-</a:t>
                      </a:r>
                      <a:r>
                        <a:rPr lang="zh-CN" sz="1600" dirty="0" smtClean="0">
                          <a:effectLst/>
                        </a:rPr>
                        <a:t>卢强</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2018/3/5</a:t>
                      </a:r>
                      <a:endParaRPr lang="zh-CN" sz="1600" dirty="0">
                        <a:effectLst/>
                        <a:latin typeface="Calibri"/>
                        <a:ea typeface="宋体"/>
                      </a:endParaRPr>
                    </a:p>
                  </a:txBody>
                  <a:tcPr marL="68580" marR="68580" marT="0" marB="0" anchor="b"/>
                </a:tc>
                <a:tc>
                  <a:txBody>
                    <a:bodyPr/>
                    <a:lstStyle/>
                    <a:p>
                      <a:pPr algn="r">
                        <a:spcAft>
                          <a:spcPts val="0"/>
                        </a:spcAft>
                      </a:pPr>
                      <a:r>
                        <a:rPr lang="en-US" sz="1600">
                          <a:effectLst/>
                        </a:rPr>
                        <a:t>2018/3/5</a:t>
                      </a:r>
                      <a:endParaRPr lang="zh-CN" sz="1600">
                        <a:effectLst/>
                        <a:latin typeface="Calibri"/>
                        <a:ea typeface="宋体"/>
                      </a:endParaRPr>
                    </a:p>
                  </a:txBody>
                  <a:tcPr marL="68580" marR="68580" marT="0" marB="0" anchor="b"/>
                </a:tc>
              </a:tr>
              <a:tr h="588065">
                <a:tc>
                  <a:txBody>
                    <a:bodyPr/>
                    <a:lstStyle/>
                    <a:p>
                      <a:pPr algn="l">
                        <a:spcAft>
                          <a:spcPts val="0"/>
                        </a:spcAft>
                      </a:pPr>
                      <a:r>
                        <a:rPr lang="zh-CN" sz="1600" dirty="0">
                          <a:effectLst/>
                        </a:rPr>
                        <a:t>元素定位表设计教学</a:t>
                      </a:r>
                      <a:endParaRPr lang="zh-CN" sz="1600" dirty="0">
                        <a:effectLst/>
                        <a:latin typeface="Calibri"/>
                        <a:ea typeface="宋体"/>
                      </a:endParaRPr>
                    </a:p>
                  </a:txBody>
                  <a:tcPr marL="68580" marR="68580" marT="0" marB="0" anchor="b"/>
                </a:tc>
                <a:tc>
                  <a:txBody>
                    <a:bodyPr/>
                    <a:lstStyle/>
                    <a:p>
                      <a:pPr algn="l">
                        <a:spcAft>
                          <a:spcPts val="0"/>
                        </a:spcAft>
                      </a:pPr>
                      <a:r>
                        <a:rPr lang="zh-CN" sz="1600" dirty="0" smtClean="0">
                          <a:effectLst/>
                        </a:rPr>
                        <a:t>仝雷</a:t>
                      </a:r>
                      <a:r>
                        <a:rPr lang="zh-CN" altLang="en-US" sz="1600" dirty="0" smtClean="0">
                          <a:effectLst/>
                        </a:rPr>
                        <a:t>、法本</a:t>
                      </a:r>
                      <a:r>
                        <a:rPr lang="en-US" altLang="zh-CN" sz="1600" dirty="0" smtClean="0">
                          <a:effectLst/>
                        </a:rPr>
                        <a:t>-</a:t>
                      </a:r>
                      <a:r>
                        <a:rPr lang="zh-CN" altLang="zh-CN" sz="1600" dirty="0" smtClean="0">
                          <a:effectLst/>
                        </a:rPr>
                        <a:t>张少楠</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2018/3/6</a:t>
                      </a:r>
                      <a:endParaRPr lang="zh-CN" sz="1600" dirty="0">
                        <a:effectLst/>
                        <a:latin typeface="Calibri"/>
                        <a:ea typeface="宋体"/>
                      </a:endParaRPr>
                    </a:p>
                  </a:txBody>
                  <a:tcPr marL="68580" marR="68580" marT="0" marB="0" anchor="b"/>
                </a:tc>
                <a:tc>
                  <a:txBody>
                    <a:bodyPr/>
                    <a:lstStyle/>
                    <a:p>
                      <a:pPr algn="r">
                        <a:spcAft>
                          <a:spcPts val="0"/>
                        </a:spcAft>
                      </a:pPr>
                      <a:r>
                        <a:rPr lang="en-US" sz="1600">
                          <a:effectLst/>
                        </a:rPr>
                        <a:t>2018/3/9</a:t>
                      </a:r>
                      <a:endParaRPr lang="zh-CN" sz="1600">
                        <a:effectLst/>
                        <a:latin typeface="Calibri"/>
                        <a:ea typeface="宋体"/>
                      </a:endParaRPr>
                    </a:p>
                  </a:txBody>
                  <a:tcPr marL="68580" marR="68580" marT="0" marB="0" anchor="b"/>
                </a:tc>
              </a:tr>
              <a:tr h="588065">
                <a:tc>
                  <a:txBody>
                    <a:bodyPr/>
                    <a:lstStyle/>
                    <a:p>
                      <a:pPr algn="l">
                        <a:spcAft>
                          <a:spcPts val="0"/>
                        </a:spcAft>
                      </a:pPr>
                      <a:r>
                        <a:rPr lang="zh-CN" sz="1600">
                          <a:effectLst/>
                        </a:rPr>
                        <a:t>编写元素定位表</a:t>
                      </a:r>
                      <a:endParaRPr lang="zh-CN" sz="1600">
                        <a:effectLst/>
                        <a:latin typeface="Calibri"/>
                        <a:ea typeface="宋体"/>
                      </a:endParaRPr>
                    </a:p>
                  </a:txBody>
                  <a:tcPr marL="68580" marR="68580" marT="0" marB="0" anchor="b"/>
                </a:tc>
                <a:tc>
                  <a:txBody>
                    <a:bodyPr/>
                    <a:lstStyle/>
                    <a:p>
                      <a:pPr algn="l">
                        <a:spcAft>
                          <a:spcPts val="0"/>
                        </a:spcAft>
                      </a:pPr>
                      <a:r>
                        <a:rPr lang="zh-CN" altLang="en-US" sz="1600" dirty="0" smtClean="0">
                          <a:effectLst/>
                        </a:rPr>
                        <a:t>法本</a:t>
                      </a:r>
                      <a:r>
                        <a:rPr lang="en-US" altLang="zh-CN" sz="1600" dirty="0" smtClean="0">
                          <a:effectLst/>
                        </a:rPr>
                        <a:t>-</a:t>
                      </a:r>
                      <a:r>
                        <a:rPr lang="zh-CN" sz="1600" dirty="0" smtClean="0">
                          <a:effectLst/>
                        </a:rPr>
                        <a:t>张少楠、</a:t>
                      </a:r>
                      <a:r>
                        <a:rPr lang="zh-CN" altLang="en-US" sz="1600" dirty="0" smtClean="0">
                          <a:effectLst/>
                        </a:rPr>
                        <a:t>法本</a:t>
                      </a:r>
                      <a:r>
                        <a:rPr lang="en-US" altLang="zh-CN" sz="1600" dirty="0" smtClean="0">
                          <a:effectLst/>
                        </a:rPr>
                        <a:t>-</a:t>
                      </a:r>
                      <a:r>
                        <a:rPr lang="zh-CN" sz="1600" dirty="0" smtClean="0">
                          <a:effectLst/>
                        </a:rPr>
                        <a:t>卢强</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2018/3/8</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2018/3/14</a:t>
                      </a:r>
                      <a:endParaRPr lang="zh-CN" sz="1600" dirty="0">
                        <a:effectLst/>
                        <a:latin typeface="Calibri"/>
                        <a:ea typeface="宋体"/>
                      </a:endParaRPr>
                    </a:p>
                  </a:txBody>
                  <a:tcPr marL="68580" marR="68580" marT="0" marB="0" anchor="b"/>
                </a:tc>
              </a:tr>
              <a:tr h="588065">
                <a:tc>
                  <a:txBody>
                    <a:bodyPr/>
                    <a:lstStyle/>
                    <a:p>
                      <a:pPr algn="l">
                        <a:spcAft>
                          <a:spcPts val="0"/>
                        </a:spcAft>
                      </a:pPr>
                      <a:r>
                        <a:rPr lang="zh-CN" sz="1600">
                          <a:effectLst/>
                        </a:rPr>
                        <a:t>编写自动化测试用例</a:t>
                      </a:r>
                      <a:endParaRPr lang="zh-CN" sz="1600">
                        <a:effectLst/>
                        <a:latin typeface="Calibri"/>
                        <a:ea typeface="宋体"/>
                      </a:endParaRPr>
                    </a:p>
                  </a:txBody>
                  <a:tcPr marL="68580" marR="68580" marT="0" marB="0" anchor="b"/>
                </a:tc>
                <a:tc>
                  <a:txBody>
                    <a:bodyPr/>
                    <a:lstStyle/>
                    <a:p>
                      <a:pPr algn="l">
                        <a:spcAft>
                          <a:spcPts val="0"/>
                        </a:spcAft>
                      </a:pPr>
                      <a:r>
                        <a:rPr lang="zh-CN" altLang="en-US" sz="1600" dirty="0" smtClean="0">
                          <a:effectLst/>
                        </a:rPr>
                        <a:t>法本</a:t>
                      </a:r>
                      <a:r>
                        <a:rPr lang="en-US" altLang="zh-CN" sz="1600" dirty="0" smtClean="0">
                          <a:effectLst/>
                        </a:rPr>
                        <a:t>-</a:t>
                      </a:r>
                      <a:r>
                        <a:rPr lang="zh-CN" sz="1600" dirty="0" smtClean="0">
                          <a:effectLst/>
                        </a:rPr>
                        <a:t>卢强</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2018/3/12</a:t>
                      </a:r>
                      <a:endParaRPr lang="zh-CN" sz="1600" dirty="0">
                        <a:effectLst/>
                        <a:latin typeface="Calibri"/>
                        <a:ea typeface="宋体"/>
                      </a:endParaRPr>
                    </a:p>
                  </a:txBody>
                  <a:tcPr marL="68580" marR="68580" marT="0" marB="0" anchor="b"/>
                </a:tc>
                <a:tc>
                  <a:txBody>
                    <a:bodyPr/>
                    <a:lstStyle/>
                    <a:p>
                      <a:pPr algn="r">
                        <a:spcAft>
                          <a:spcPts val="0"/>
                        </a:spcAft>
                      </a:pPr>
                      <a:r>
                        <a:rPr lang="en-US" sz="1600" dirty="0">
                          <a:effectLst/>
                        </a:rPr>
                        <a:t>2018/3/16</a:t>
                      </a:r>
                      <a:endParaRPr lang="zh-CN" sz="1600" dirty="0">
                        <a:effectLst/>
                        <a:latin typeface="Calibri"/>
                        <a:ea typeface="宋体"/>
                      </a:endParaRPr>
                    </a:p>
                  </a:txBody>
                  <a:tcPr marL="68580" marR="68580" marT="0" marB="0" anchor="b"/>
                </a:tc>
              </a:tr>
              <a:tr h="588065">
                <a:tc>
                  <a:txBody>
                    <a:bodyPr/>
                    <a:lstStyle/>
                    <a:p>
                      <a:pPr algn="l">
                        <a:spcAft>
                          <a:spcPts val="0"/>
                        </a:spcAft>
                      </a:pPr>
                      <a:r>
                        <a:rPr lang="en-US" sz="1600" dirty="0">
                          <a:effectLst/>
                        </a:rPr>
                        <a:t>TFS </a:t>
                      </a:r>
                      <a:r>
                        <a:rPr lang="zh-CN" sz="1600" dirty="0">
                          <a:effectLst/>
                        </a:rPr>
                        <a:t>自动化测试配置</a:t>
                      </a:r>
                      <a:endParaRPr lang="zh-CN" sz="1600" dirty="0">
                        <a:effectLst/>
                        <a:latin typeface="Calibri"/>
                        <a:ea typeface="宋体"/>
                      </a:endParaRPr>
                    </a:p>
                  </a:txBody>
                  <a:tcPr marL="68580" marR="68580" marT="0" marB="0" anchor="b"/>
                </a:tc>
                <a:tc>
                  <a:txBody>
                    <a:bodyPr/>
                    <a:lstStyle/>
                    <a:p>
                      <a:pPr algn="l">
                        <a:spcAft>
                          <a:spcPts val="0"/>
                        </a:spcAft>
                      </a:pPr>
                      <a:r>
                        <a:rPr lang="zh-CN" sz="1600" dirty="0">
                          <a:effectLst/>
                        </a:rPr>
                        <a:t>仝雷</a:t>
                      </a:r>
                      <a:endParaRPr lang="zh-CN" sz="1600" dirty="0">
                        <a:effectLst/>
                        <a:latin typeface="Calibri"/>
                        <a:ea typeface="宋体"/>
                      </a:endParaRPr>
                    </a:p>
                  </a:txBody>
                  <a:tcPr marL="68580" marR="68580" marT="0" marB="0" anchor="b"/>
                </a:tc>
                <a:tc>
                  <a:txBody>
                    <a:bodyPr/>
                    <a:lstStyle/>
                    <a:p>
                      <a:pPr algn="r">
                        <a:spcAft>
                          <a:spcPts val="0"/>
                        </a:spcAft>
                      </a:pPr>
                      <a:r>
                        <a:rPr lang="en-US" sz="1600">
                          <a:effectLst/>
                        </a:rPr>
                        <a:t>2018/3/14</a:t>
                      </a:r>
                      <a:endParaRPr lang="zh-CN" sz="1600">
                        <a:effectLst/>
                        <a:latin typeface="Calibri"/>
                        <a:ea typeface="宋体"/>
                      </a:endParaRPr>
                    </a:p>
                  </a:txBody>
                  <a:tcPr marL="68580" marR="68580" marT="0" marB="0" anchor="b"/>
                </a:tc>
                <a:tc>
                  <a:txBody>
                    <a:bodyPr/>
                    <a:lstStyle/>
                    <a:p>
                      <a:pPr algn="r">
                        <a:spcAft>
                          <a:spcPts val="0"/>
                        </a:spcAft>
                      </a:pPr>
                      <a:r>
                        <a:rPr lang="en-US" sz="1600" dirty="0">
                          <a:effectLst/>
                        </a:rPr>
                        <a:t>2018/3/16</a:t>
                      </a:r>
                      <a:endParaRPr lang="zh-CN" sz="1600" dirty="0">
                        <a:effectLst/>
                        <a:latin typeface="Calibri"/>
                        <a:ea typeface="宋体"/>
                      </a:endParaRPr>
                    </a:p>
                  </a:txBody>
                  <a:tcPr marL="68580" marR="68580" marT="0" marB="0" anchor="b"/>
                </a:tc>
              </a:tr>
            </a:tbl>
          </a:graphicData>
        </a:graphic>
      </p:graphicFrame>
    </p:spTree>
    <p:extLst>
      <p:ext uri="{BB962C8B-B14F-4D97-AF65-F5344CB8AC3E}">
        <p14:creationId xmlns:p14="http://schemas.microsoft.com/office/powerpoint/2010/main" val="2333789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latin typeface="微软雅黑" panose="020B0503020204020204" pitchFamily="34" charset="-122"/>
                <a:ea typeface="微软雅黑" panose="020B0503020204020204" pitchFamily="34" charset="-122"/>
              </a:rPr>
              <a:t>网上交易 </a:t>
            </a:r>
            <a:r>
              <a:rPr lang="en-US" altLang="zh-CN" dirty="0" smtClean="0">
                <a:latin typeface="微软雅黑" panose="020B0503020204020204" pitchFamily="34" charset="-122"/>
                <a:ea typeface="微软雅黑" panose="020B0503020204020204" pitchFamily="34" charset="-122"/>
              </a:rPr>
              <a:t>Web </a:t>
            </a:r>
            <a:r>
              <a:rPr lang="zh-CN" altLang="en-US" dirty="0" smtClean="0">
                <a:latin typeface="微软雅黑" panose="020B0503020204020204" pitchFamily="34" charset="-122"/>
                <a:ea typeface="微软雅黑" panose="020B0503020204020204" pitchFamily="34" charset="-122"/>
              </a:rPr>
              <a:t>自动化测试</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 y="2301579"/>
            <a:ext cx="9142285" cy="3596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43111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监控平台接口测试</a:t>
            </a: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947581892"/>
              </p:ext>
            </p:extLst>
          </p:nvPr>
        </p:nvGraphicFramePr>
        <p:xfrm>
          <a:off x="899592" y="4437112"/>
          <a:ext cx="7344816" cy="797912"/>
        </p:xfrm>
        <a:graphic>
          <a:graphicData uri="http://schemas.openxmlformats.org/drawingml/2006/table">
            <a:tbl>
              <a:tblPr firstRow="1" bandRow="1">
                <a:tableStyleId>{5C22544A-7EE6-4342-B048-85BDC9FD1C3A}</a:tableStyleId>
              </a:tblPr>
              <a:tblGrid>
                <a:gridCol w="2304256"/>
                <a:gridCol w="2232248"/>
                <a:gridCol w="2808312"/>
              </a:tblGrid>
              <a:tr h="427072">
                <a:tc>
                  <a:txBody>
                    <a:bodyPr/>
                    <a:lstStyle/>
                    <a:p>
                      <a:r>
                        <a:rPr lang="zh-CN" altLang="en-US" dirty="0" smtClean="0"/>
                        <a:t>用时</a:t>
                      </a:r>
                      <a:endParaRPr lang="zh-CN" altLang="en-US" dirty="0"/>
                    </a:p>
                  </a:txBody>
                  <a:tcPr/>
                </a:tc>
                <a:tc>
                  <a:txBody>
                    <a:bodyPr/>
                    <a:lstStyle/>
                    <a:p>
                      <a:r>
                        <a:rPr lang="zh-CN" altLang="en-US" dirty="0" smtClean="0"/>
                        <a:t>自动化用例数</a:t>
                      </a:r>
                      <a:endParaRPr lang="zh-CN" altLang="en-US" dirty="0"/>
                    </a:p>
                  </a:txBody>
                  <a:tcPr/>
                </a:tc>
                <a:tc>
                  <a:txBody>
                    <a:bodyPr/>
                    <a:lstStyle/>
                    <a:p>
                      <a:r>
                        <a:rPr lang="zh-CN" altLang="en-US" dirty="0" smtClean="0"/>
                        <a:t>执行时间</a:t>
                      </a:r>
                      <a:endParaRPr lang="zh-CN" altLang="en-US" dirty="0"/>
                    </a:p>
                  </a:txBody>
                  <a:tcPr/>
                </a:tc>
              </a:tr>
              <a:tr h="370840">
                <a:tc>
                  <a:txBody>
                    <a:bodyPr/>
                    <a:lstStyle/>
                    <a:p>
                      <a:r>
                        <a:rPr lang="en-US" altLang="zh-CN" dirty="0" smtClean="0"/>
                        <a:t>1</a:t>
                      </a:r>
                      <a:r>
                        <a:rPr lang="zh-CN" altLang="en-US" dirty="0" smtClean="0"/>
                        <a:t>周</a:t>
                      </a:r>
                      <a:endParaRPr lang="zh-CN" altLang="en-US" dirty="0"/>
                    </a:p>
                  </a:txBody>
                  <a:tcPr/>
                </a:tc>
                <a:tc>
                  <a:txBody>
                    <a:bodyPr/>
                    <a:lstStyle/>
                    <a:p>
                      <a:r>
                        <a:rPr lang="en-US" altLang="zh-CN" dirty="0" smtClean="0"/>
                        <a:t>34</a:t>
                      </a:r>
                      <a:endParaRPr lang="zh-CN" altLang="en-US" dirty="0"/>
                    </a:p>
                  </a:txBody>
                  <a:tcPr/>
                </a:tc>
                <a:tc>
                  <a:txBody>
                    <a:bodyPr/>
                    <a:lstStyle/>
                    <a:p>
                      <a:r>
                        <a:rPr lang="en-US" altLang="zh-CN" dirty="0" smtClean="0"/>
                        <a:t>24</a:t>
                      </a:r>
                      <a:r>
                        <a:rPr lang="zh-CN" altLang="en-US" dirty="0" smtClean="0"/>
                        <a:t>秒左右</a:t>
                      </a:r>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575574718"/>
              </p:ext>
            </p:extLst>
          </p:nvPr>
        </p:nvGraphicFramePr>
        <p:xfrm>
          <a:off x="899592" y="1772816"/>
          <a:ext cx="7272808" cy="1764195"/>
        </p:xfrm>
        <a:graphic>
          <a:graphicData uri="http://schemas.openxmlformats.org/drawingml/2006/table">
            <a:tbl>
              <a:tblPr firstRow="1" firstCol="1" bandRow="1">
                <a:tableStyleId>{5C22544A-7EE6-4342-B048-85BDC9FD1C3A}</a:tableStyleId>
              </a:tblPr>
              <a:tblGrid>
                <a:gridCol w="2304256"/>
                <a:gridCol w="2232248"/>
                <a:gridCol w="1584176"/>
                <a:gridCol w="1152128"/>
              </a:tblGrid>
              <a:tr h="588065">
                <a:tc>
                  <a:txBody>
                    <a:bodyPr/>
                    <a:lstStyle/>
                    <a:p>
                      <a:pPr algn="l">
                        <a:spcAft>
                          <a:spcPts val="0"/>
                        </a:spcAft>
                      </a:pPr>
                      <a:r>
                        <a:rPr lang="en-US" sz="1600" dirty="0">
                          <a:effectLst/>
                        </a:rPr>
                        <a:t>Web </a:t>
                      </a:r>
                      <a:r>
                        <a:rPr lang="zh-CN" sz="1600" dirty="0">
                          <a:effectLst/>
                        </a:rPr>
                        <a:t>自动化</a:t>
                      </a:r>
                      <a:r>
                        <a:rPr lang="zh-CN" sz="1600" dirty="0" smtClean="0">
                          <a:effectLst/>
                        </a:rPr>
                        <a:t>测试</a:t>
                      </a:r>
                      <a:r>
                        <a:rPr lang="zh-CN" altLang="en-US" sz="1600" dirty="0" smtClean="0">
                          <a:effectLst/>
                        </a:rPr>
                        <a:t>计划</a:t>
                      </a:r>
                      <a:endParaRPr lang="zh-CN" sz="1600" dirty="0">
                        <a:effectLst/>
                        <a:latin typeface="Calibri"/>
                        <a:ea typeface="宋体"/>
                      </a:endParaRPr>
                    </a:p>
                  </a:txBody>
                  <a:tcPr marL="68580" marR="68580" marT="0" marB="0" anchor="b"/>
                </a:tc>
                <a:tc>
                  <a:txBody>
                    <a:bodyPr/>
                    <a:lstStyle/>
                    <a:p>
                      <a:pPr algn="l">
                        <a:spcAft>
                          <a:spcPts val="0"/>
                        </a:spcAft>
                      </a:pPr>
                      <a:r>
                        <a:rPr lang="zh-CN" sz="1600">
                          <a:effectLst/>
                        </a:rPr>
                        <a:t>责任人</a:t>
                      </a:r>
                      <a:endParaRPr lang="zh-CN" sz="1600">
                        <a:effectLst/>
                        <a:latin typeface="Calibri"/>
                        <a:ea typeface="宋体"/>
                      </a:endParaRPr>
                    </a:p>
                  </a:txBody>
                  <a:tcPr marL="68580" marR="68580" marT="0" marB="0" anchor="b"/>
                </a:tc>
                <a:tc>
                  <a:txBody>
                    <a:bodyPr/>
                    <a:lstStyle/>
                    <a:p>
                      <a:pPr algn="l">
                        <a:spcAft>
                          <a:spcPts val="0"/>
                        </a:spcAft>
                      </a:pPr>
                      <a:r>
                        <a:rPr lang="zh-CN" sz="1600">
                          <a:effectLst/>
                        </a:rPr>
                        <a:t>完成日期</a:t>
                      </a:r>
                      <a:endParaRPr lang="zh-CN" sz="1600">
                        <a:effectLst/>
                        <a:latin typeface="Calibri"/>
                        <a:ea typeface="宋体"/>
                      </a:endParaRPr>
                    </a:p>
                  </a:txBody>
                  <a:tcPr marL="68580" marR="68580" marT="0" marB="0" anchor="b"/>
                </a:tc>
                <a:tc>
                  <a:txBody>
                    <a:bodyPr/>
                    <a:lstStyle/>
                    <a:p>
                      <a:pPr algn="l">
                        <a:spcAft>
                          <a:spcPts val="0"/>
                        </a:spcAft>
                      </a:pPr>
                      <a:r>
                        <a:rPr lang="zh-CN" sz="1600">
                          <a:effectLst/>
                        </a:rPr>
                        <a:t>结束时间</a:t>
                      </a:r>
                      <a:endParaRPr lang="zh-CN" sz="1600">
                        <a:effectLst/>
                        <a:latin typeface="Calibri"/>
                        <a:ea typeface="宋体"/>
                      </a:endParaRPr>
                    </a:p>
                  </a:txBody>
                  <a:tcPr marL="68580" marR="68580" marT="0" marB="0" anchor="b"/>
                </a:tc>
              </a:tr>
              <a:tr h="588065">
                <a:tc>
                  <a:txBody>
                    <a:bodyPr/>
                    <a:lstStyle/>
                    <a:p>
                      <a:pPr algn="l">
                        <a:spcAft>
                          <a:spcPts val="0"/>
                        </a:spcAft>
                      </a:pPr>
                      <a:r>
                        <a:rPr lang="zh-CN" altLang="en-US" sz="1600" dirty="0" smtClean="0">
                          <a:effectLst/>
                        </a:rPr>
                        <a:t>接口测试</a:t>
                      </a:r>
                      <a:r>
                        <a:rPr lang="zh-CN" sz="1600" dirty="0" smtClean="0">
                          <a:effectLst/>
                        </a:rPr>
                        <a:t>用例</a:t>
                      </a:r>
                      <a:r>
                        <a:rPr lang="zh-CN" altLang="en-US" sz="1600" dirty="0" smtClean="0">
                          <a:effectLst/>
                        </a:rPr>
                        <a:t>编写</a:t>
                      </a:r>
                      <a:endParaRPr lang="zh-CN" sz="1600" dirty="0">
                        <a:effectLst/>
                        <a:latin typeface="Calibri"/>
                        <a:ea typeface="宋体"/>
                      </a:endParaRPr>
                    </a:p>
                  </a:txBody>
                  <a:tcPr marL="68580" marR="68580" marT="0" marB="0" anchor="b"/>
                </a:tc>
                <a:tc>
                  <a:txBody>
                    <a:bodyPr/>
                    <a:lstStyle/>
                    <a:p>
                      <a:pPr algn="l">
                        <a:spcAft>
                          <a:spcPts val="0"/>
                        </a:spcAft>
                      </a:pPr>
                      <a:r>
                        <a:rPr lang="zh-CN" altLang="en-US" sz="1600" dirty="0" smtClean="0">
                          <a:effectLst/>
                          <a:latin typeface="+mn-lt"/>
                          <a:ea typeface="+mn-ea"/>
                        </a:rPr>
                        <a:t>赛康美</a:t>
                      </a:r>
                      <a:r>
                        <a:rPr lang="en-US" altLang="zh-CN" sz="1600" dirty="0" smtClean="0">
                          <a:effectLst/>
                          <a:latin typeface="+mn-lt"/>
                          <a:ea typeface="+mn-ea"/>
                        </a:rPr>
                        <a:t>-</a:t>
                      </a:r>
                      <a:r>
                        <a:rPr lang="zh-CN" altLang="en-US" sz="1600" dirty="0" smtClean="0">
                          <a:effectLst/>
                          <a:latin typeface="+mn-lt"/>
                          <a:ea typeface="+mn-ea"/>
                        </a:rPr>
                        <a:t>何洁</a:t>
                      </a:r>
                      <a:endParaRPr lang="zh-CN" sz="1600" dirty="0">
                        <a:effectLst/>
                        <a:latin typeface="Calibri"/>
                        <a:ea typeface="宋体"/>
                      </a:endParaRPr>
                    </a:p>
                  </a:txBody>
                  <a:tcPr marL="68580" marR="68580" marT="0" marB="0" anchor="b"/>
                </a:tc>
                <a:tc>
                  <a:txBody>
                    <a:bodyPr/>
                    <a:lstStyle/>
                    <a:p>
                      <a:pPr algn="r">
                        <a:spcAft>
                          <a:spcPts val="0"/>
                        </a:spcAft>
                      </a:pPr>
                      <a:r>
                        <a:rPr lang="en-US" sz="1600" dirty="0" smtClean="0">
                          <a:effectLst/>
                        </a:rPr>
                        <a:t>2018/3/19</a:t>
                      </a:r>
                      <a:endParaRPr lang="zh-CN" sz="1600" dirty="0">
                        <a:effectLst/>
                        <a:latin typeface="Calibri"/>
                        <a:ea typeface="宋体"/>
                      </a:endParaRPr>
                    </a:p>
                  </a:txBody>
                  <a:tcPr marL="68580" marR="68580" marT="0" marB="0" anchor="b"/>
                </a:tc>
                <a:tc>
                  <a:txBody>
                    <a:bodyPr/>
                    <a:lstStyle/>
                    <a:p>
                      <a:pPr algn="r">
                        <a:spcAft>
                          <a:spcPts val="0"/>
                        </a:spcAft>
                      </a:pPr>
                      <a:r>
                        <a:rPr lang="en-US" sz="1600" dirty="0" smtClean="0">
                          <a:effectLst/>
                        </a:rPr>
                        <a:t>2018/3/23</a:t>
                      </a:r>
                      <a:endParaRPr lang="zh-CN" sz="1600" dirty="0">
                        <a:effectLst/>
                        <a:latin typeface="Calibri"/>
                        <a:ea typeface="宋体"/>
                      </a:endParaRPr>
                    </a:p>
                  </a:txBody>
                  <a:tcPr marL="68580" marR="68580" marT="0" marB="0" anchor="b"/>
                </a:tc>
              </a:tr>
              <a:tr h="588065">
                <a:tc>
                  <a:txBody>
                    <a:bodyPr/>
                    <a:lstStyle/>
                    <a:p>
                      <a:pPr algn="l">
                        <a:spcAft>
                          <a:spcPts val="0"/>
                        </a:spcAft>
                      </a:pPr>
                      <a:r>
                        <a:rPr lang="en-US" sz="1600" dirty="0">
                          <a:effectLst/>
                        </a:rPr>
                        <a:t>TFS </a:t>
                      </a:r>
                      <a:r>
                        <a:rPr lang="zh-CN" sz="1600" dirty="0">
                          <a:effectLst/>
                        </a:rPr>
                        <a:t>自动化测试配置</a:t>
                      </a:r>
                      <a:endParaRPr lang="zh-CN" sz="1600" dirty="0">
                        <a:effectLst/>
                        <a:latin typeface="Calibri"/>
                        <a:ea typeface="宋体"/>
                      </a:endParaRPr>
                    </a:p>
                  </a:txBody>
                  <a:tcPr marL="68580" marR="68580" marT="0" marB="0" anchor="b"/>
                </a:tc>
                <a:tc>
                  <a:txBody>
                    <a:bodyPr/>
                    <a:lstStyle/>
                    <a:p>
                      <a:pPr algn="l">
                        <a:spcAft>
                          <a:spcPts val="0"/>
                        </a:spcAft>
                      </a:pPr>
                      <a:r>
                        <a:rPr lang="zh-CN" altLang="en-US" sz="1600" dirty="0" smtClean="0">
                          <a:effectLst/>
                          <a:latin typeface="+mn-lt"/>
                          <a:ea typeface="+mn-ea"/>
                        </a:rPr>
                        <a:t>法本</a:t>
                      </a:r>
                      <a:r>
                        <a:rPr lang="en-US" altLang="zh-CN" sz="1600" dirty="0" smtClean="0">
                          <a:effectLst/>
                          <a:latin typeface="+mn-lt"/>
                          <a:ea typeface="+mn-ea"/>
                        </a:rPr>
                        <a:t>-</a:t>
                      </a:r>
                      <a:r>
                        <a:rPr lang="zh-CN" altLang="en-US" sz="1600" dirty="0" smtClean="0">
                          <a:effectLst/>
                          <a:latin typeface="+mn-lt"/>
                          <a:ea typeface="+mn-ea"/>
                        </a:rPr>
                        <a:t>张少楠</a:t>
                      </a:r>
                      <a:endParaRPr lang="zh-CN" sz="1600" dirty="0">
                        <a:effectLst/>
                        <a:latin typeface="Calibri"/>
                        <a:ea typeface="宋体"/>
                      </a:endParaRPr>
                    </a:p>
                  </a:txBody>
                  <a:tcPr marL="68580" marR="68580" marT="0" marB="0" anchor="b"/>
                </a:tc>
                <a:tc>
                  <a:txBody>
                    <a:bodyPr/>
                    <a:lstStyle/>
                    <a:p>
                      <a:pPr algn="r">
                        <a:spcAft>
                          <a:spcPts val="0"/>
                        </a:spcAft>
                      </a:pPr>
                      <a:r>
                        <a:rPr lang="en-US" sz="1600" dirty="0" smtClean="0">
                          <a:effectLst/>
                        </a:rPr>
                        <a:t>2018/3/23</a:t>
                      </a:r>
                      <a:endParaRPr lang="zh-CN" sz="1600" dirty="0">
                        <a:effectLst/>
                        <a:latin typeface="Calibri"/>
                        <a:ea typeface="宋体"/>
                      </a:endParaRPr>
                    </a:p>
                  </a:txBody>
                  <a:tcPr marL="68580" marR="68580" marT="0" marB="0" anchor="b"/>
                </a:tc>
                <a:tc>
                  <a:txBody>
                    <a:bodyPr/>
                    <a:lstStyle/>
                    <a:p>
                      <a:pPr algn="r">
                        <a:spcAft>
                          <a:spcPts val="0"/>
                        </a:spcAft>
                      </a:pPr>
                      <a:r>
                        <a:rPr lang="en-US" sz="1600" dirty="0" smtClean="0">
                          <a:effectLst/>
                        </a:rPr>
                        <a:t>2018/3/23</a:t>
                      </a:r>
                      <a:endParaRPr lang="zh-CN" sz="1600" dirty="0">
                        <a:effectLst/>
                        <a:latin typeface="Calibri"/>
                        <a:ea typeface="宋体"/>
                      </a:endParaRPr>
                    </a:p>
                  </a:txBody>
                  <a:tcPr marL="68580" marR="68580" marT="0" marB="0" anchor="b"/>
                </a:tc>
              </a:tr>
            </a:tbl>
          </a:graphicData>
        </a:graphic>
      </p:graphicFrame>
    </p:spTree>
    <p:extLst>
      <p:ext uri="{BB962C8B-B14F-4D97-AF65-F5344CB8AC3E}">
        <p14:creationId xmlns:p14="http://schemas.microsoft.com/office/powerpoint/2010/main" val="2691415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309555054"/>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9482574"/>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监控平台接口测试</a:t>
            </a: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16832"/>
            <a:ext cx="7515225"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63795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SonarQube </a:t>
            </a:r>
            <a:r>
              <a:rPr lang="zh-CN" altLang="en-US" dirty="0">
                <a:latin typeface="微软雅黑" panose="020B0503020204020204" pitchFamily="34" charset="-122"/>
                <a:ea typeface="微软雅黑" panose="020B0503020204020204" pitchFamily="34" charset="-122"/>
              </a:rPr>
              <a:t>代码</a:t>
            </a:r>
            <a:r>
              <a:rPr lang="zh-CN" altLang="en-US" dirty="0" smtClean="0">
                <a:latin typeface="微软雅黑" panose="020B0503020204020204" pitchFamily="34" charset="-122"/>
                <a:ea typeface="微软雅黑" panose="020B0503020204020204" pitchFamily="34" charset="-122"/>
              </a:rPr>
              <a:t>检查</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539831732"/>
              </p:ext>
            </p:extLst>
          </p:nvPr>
        </p:nvGraphicFramePr>
        <p:xfrm>
          <a:off x="1043608" y="1700808"/>
          <a:ext cx="7128792" cy="4704520"/>
        </p:xfrm>
        <a:graphic>
          <a:graphicData uri="http://schemas.openxmlformats.org/drawingml/2006/table">
            <a:tbl>
              <a:tblPr firstRow="1" firstCol="1" bandRow="1">
                <a:tableStyleId>{5C22544A-7EE6-4342-B048-85BDC9FD1C3A}</a:tableStyleId>
              </a:tblPr>
              <a:tblGrid>
                <a:gridCol w="2304256"/>
                <a:gridCol w="1512168"/>
                <a:gridCol w="3312368"/>
              </a:tblGrid>
              <a:tr h="588065">
                <a:tc>
                  <a:txBody>
                    <a:bodyPr/>
                    <a:lstStyle/>
                    <a:p>
                      <a:pPr algn="l">
                        <a:spcAft>
                          <a:spcPts val="0"/>
                        </a:spcAft>
                      </a:pPr>
                      <a:r>
                        <a:rPr lang="zh-CN" altLang="en-US" sz="1600" dirty="0" smtClean="0">
                          <a:effectLst/>
                        </a:rPr>
                        <a:t>分组</a:t>
                      </a:r>
                      <a:endParaRPr lang="zh-CN" sz="1600" dirty="0">
                        <a:effectLst/>
                        <a:latin typeface="Calibri"/>
                        <a:ea typeface="宋体"/>
                      </a:endParaRPr>
                    </a:p>
                  </a:txBody>
                  <a:tcPr marL="68580" marR="68580" marT="0" marB="0" anchor="b"/>
                </a:tc>
                <a:tc>
                  <a:txBody>
                    <a:bodyPr/>
                    <a:lstStyle/>
                    <a:p>
                      <a:pPr algn="l">
                        <a:spcAft>
                          <a:spcPts val="0"/>
                        </a:spcAft>
                      </a:pPr>
                      <a:r>
                        <a:rPr lang="zh-CN" altLang="en-US" sz="1600" dirty="0" smtClean="0">
                          <a:effectLst/>
                        </a:rPr>
                        <a:t>项目个数</a:t>
                      </a:r>
                      <a:endParaRPr lang="zh-CN" sz="1600" dirty="0">
                        <a:effectLst/>
                        <a:latin typeface="Calibri"/>
                        <a:ea typeface="宋体"/>
                      </a:endParaRPr>
                    </a:p>
                  </a:txBody>
                  <a:tcPr marL="68580" marR="68580" marT="0" marB="0" anchor="b"/>
                </a:tc>
                <a:tc>
                  <a:txBody>
                    <a:bodyPr/>
                    <a:lstStyle/>
                    <a:p>
                      <a:pPr algn="l">
                        <a:spcAft>
                          <a:spcPts val="0"/>
                        </a:spcAft>
                      </a:pPr>
                      <a:r>
                        <a:rPr lang="zh-CN" altLang="en-US" sz="1600" dirty="0" smtClean="0">
                          <a:effectLst/>
                          <a:latin typeface="Calibri"/>
                          <a:ea typeface="宋体"/>
                        </a:rPr>
                        <a:t>解决问题数量</a:t>
                      </a:r>
                      <a:endParaRPr lang="zh-CN" sz="1600" dirty="0">
                        <a:effectLst/>
                        <a:latin typeface="Calibri"/>
                        <a:ea typeface="宋体"/>
                      </a:endParaRPr>
                    </a:p>
                  </a:txBody>
                  <a:tcPr marL="68580" marR="68580" marT="0"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管理平台组</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6</a:t>
                      </a:r>
                    </a:p>
                  </a:txBody>
                  <a:tcPr marL="9525" marR="9525" marT="9525" marB="0" anchor="b"/>
                </a:tc>
                <a:tc>
                  <a:txBody>
                    <a:bodyPr/>
                    <a:lstStyle/>
                    <a:p>
                      <a:pPr marL="0" algn="l" defTabSz="914400" rtl="0" eaLnBrk="1" fontAlgn="b" latinLnBrk="0" hangingPunct="1">
                        <a:spcAft>
                          <a:spcPts val="0"/>
                        </a:spcAft>
                      </a:pPr>
                      <a:r>
                        <a:rPr lang="en-US" altLang="zh-CN" sz="1600" kern="1200">
                          <a:solidFill>
                            <a:schemeClr val="dk1"/>
                          </a:solidFill>
                          <a:effectLst/>
                          <a:latin typeface="+mn-lt"/>
                          <a:ea typeface="+mn-ea"/>
                          <a:cs typeface="+mn-cs"/>
                        </a:rPr>
                        <a:t>174</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互联网金融组</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11</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313</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销售服务组</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3</a:t>
                      </a:r>
                    </a:p>
                  </a:txBody>
                  <a:tcPr marL="9525" marR="9525" marT="9525" marB="0" anchor="b"/>
                </a:tc>
                <a:tc>
                  <a:txBody>
                    <a:bodyPr/>
                    <a:lstStyle/>
                    <a:p>
                      <a:pPr marL="0" algn="l" defTabSz="914400" rtl="0" eaLnBrk="1" fontAlgn="b" latinLnBrk="0" hangingPunct="1">
                        <a:spcAft>
                          <a:spcPts val="0"/>
                        </a:spcAft>
                      </a:pPr>
                      <a:r>
                        <a:rPr lang="en-US" altLang="zh-CN" sz="1600" kern="1200">
                          <a:solidFill>
                            <a:schemeClr val="dk1"/>
                          </a:solidFill>
                          <a:effectLst/>
                          <a:latin typeface="+mn-lt"/>
                          <a:ea typeface="+mn-ea"/>
                          <a:cs typeface="+mn-cs"/>
                        </a:rPr>
                        <a:t>382</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新投决研究组</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3</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1035</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数据研发组</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1</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0</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质量控制组</a:t>
                      </a:r>
                    </a:p>
                  </a:txBody>
                  <a:tcPr marL="9525" marR="9525" marT="9525" marB="0" anchor="b"/>
                </a:tc>
                <a:tc>
                  <a:txBody>
                    <a:bodyPr/>
                    <a:lstStyle/>
                    <a:p>
                      <a:pPr marL="0" algn="l" defTabSz="914400" rtl="0" eaLnBrk="1" fontAlgn="b" latinLnBrk="0" hangingPunct="1">
                        <a:spcAft>
                          <a:spcPts val="0"/>
                        </a:spcAft>
                      </a:pPr>
                      <a:r>
                        <a:rPr lang="en-US" altLang="zh-CN" sz="1600" kern="1200">
                          <a:solidFill>
                            <a:schemeClr val="dk1"/>
                          </a:solidFill>
                          <a:effectLst/>
                          <a:latin typeface="+mn-lt"/>
                          <a:ea typeface="+mn-ea"/>
                          <a:cs typeface="+mn-cs"/>
                        </a:rPr>
                        <a:t>6</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101</a:t>
                      </a:r>
                    </a:p>
                  </a:txBody>
                  <a:tcPr marL="9525" marR="9525" marT="9525" marB="0" anchor="b"/>
                </a:tc>
              </a:tr>
              <a:tr h="588065">
                <a:tc>
                  <a:txBody>
                    <a:bodyPr/>
                    <a:lstStyle/>
                    <a:p>
                      <a:pPr marL="0" algn="l" defTabSz="914400" rtl="0" eaLnBrk="1" fontAlgn="b" latinLnBrk="0" hangingPunct="1">
                        <a:spcAft>
                          <a:spcPts val="0"/>
                        </a:spcAft>
                      </a:pPr>
                      <a:r>
                        <a:rPr lang="zh-CN" altLang="en-US" sz="1600" kern="1200" dirty="0">
                          <a:solidFill>
                            <a:schemeClr val="bg1"/>
                          </a:solidFill>
                          <a:effectLst/>
                          <a:latin typeface="+mn-lt"/>
                          <a:ea typeface="+mn-ea"/>
                          <a:cs typeface="+mn-cs"/>
                        </a:rPr>
                        <a:t>总计</a:t>
                      </a:r>
                    </a:p>
                  </a:txBody>
                  <a:tcPr marL="9525" marR="9525" marT="9525" marB="0" anchor="b"/>
                </a:tc>
                <a:tc>
                  <a:txBody>
                    <a:bodyPr/>
                    <a:lstStyle/>
                    <a:p>
                      <a:pPr marL="0" algn="l" defTabSz="914400" rtl="0" eaLnBrk="1" fontAlgn="b" latinLnBrk="0" hangingPunct="1">
                        <a:spcAft>
                          <a:spcPts val="0"/>
                        </a:spcAft>
                      </a:pPr>
                      <a:r>
                        <a:rPr lang="en-US" altLang="zh-CN" sz="1600" kern="1200">
                          <a:solidFill>
                            <a:schemeClr val="dk1"/>
                          </a:solidFill>
                          <a:effectLst/>
                          <a:latin typeface="+mn-lt"/>
                          <a:ea typeface="+mn-ea"/>
                          <a:cs typeface="+mn-cs"/>
                        </a:rPr>
                        <a:t>30</a:t>
                      </a:r>
                    </a:p>
                  </a:txBody>
                  <a:tcPr marL="9525" marR="9525" marT="9525" marB="0" anchor="b"/>
                </a:tc>
                <a:tc>
                  <a:txBody>
                    <a:bodyPr/>
                    <a:lstStyle/>
                    <a:p>
                      <a:pPr marL="0" algn="l" defTabSz="914400" rtl="0" eaLnBrk="1" fontAlgn="b" latinLnBrk="0" hangingPunct="1">
                        <a:spcAft>
                          <a:spcPts val="0"/>
                        </a:spcAft>
                      </a:pPr>
                      <a:r>
                        <a:rPr lang="en-US" altLang="zh-CN" sz="1600" kern="1200" dirty="0">
                          <a:solidFill>
                            <a:schemeClr val="dk1"/>
                          </a:solidFill>
                          <a:effectLst/>
                          <a:latin typeface="+mn-lt"/>
                          <a:ea typeface="+mn-ea"/>
                          <a:cs typeface="+mn-cs"/>
                        </a:rPr>
                        <a:t>2005</a:t>
                      </a:r>
                    </a:p>
                  </a:txBody>
                  <a:tcPr marL="9525" marR="9525" marT="9525" marB="0" anchor="b"/>
                </a:tc>
              </a:tr>
            </a:tbl>
          </a:graphicData>
        </a:graphic>
      </p:graphicFrame>
    </p:spTree>
    <p:extLst>
      <p:ext uri="{BB962C8B-B14F-4D97-AF65-F5344CB8AC3E}">
        <p14:creationId xmlns:p14="http://schemas.microsoft.com/office/powerpoint/2010/main" val="42176308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SonarQube </a:t>
            </a:r>
            <a:r>
              <a:rPr lang="zh-CN" altLang="en-US" dirty="0">
                <a:latin typeface="微软雅黑" panose="020B0503020204020204" pitchFamily="34" charset="-122"/>
                <a:ea typeface="微软雅黑" panose="020B0503020204020204" pitchFamily="34" charset="-122"/>
              </a:rPr>
              <a:t>代码</a:t>
            </a:r>
            <a:r>
              <a:rPr lang="zh-CN" altLang="en-US" dirty="0" smtClean="0">
                <a:latin typeface="微软雅黑" panose="020B0503020204020204" pitchFamily="34" charset="-122"/>
                <a:ea typeface="微软雅黑" panose="020B0503020204020204" pitchFamily="34" charset="-122"/>
              </a:rPr>
              <a:t>检查</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endParaRPr lang="en-US" altLang="zh-CN" dirty="0">
              <a:latin typeface="微软雅黑" panose="020B0503020204020204" pitchFamily="34" charset="-122"/>
              <a:ea typeface="微软雅黑" panose="020B0503020204020204" pitchFamily="34" charset="-122"/>
            </a:endParaRPr>
          </a:p>
          <a:p>
            <a:pPr marL="400050" lvl="1" indent="0">
              <a:buNone/>
            </a:pPr>
            <a:endParaRPr lang="en-US" altLang="zh-CN" dirty="0" smtClean="0">
              <a:latin typeface="微软雅黑" panose="020B0503020204020204" pitchFamily="34" charset="-122"/>
              <a:ea typeface="微软雅黑" panose="020B0503020204020204" pitchFamily="34" charset="-122"/>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1" y="1569255"/>
            <a:ext cx="9042447" cy="5209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76007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266476972"/>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4816574"/>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1594447"/>
            <a:ext cx="7416824" cy="5263553"/>
          </a:xfrm>
          <a:prstGeom prst="rect">
            <a:avLst/>
          </a:prstGeom>
        </p:spPr>
      </p:pic>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自动化测试在 </a:t>
            </a:r>
            <a:r>
              <a:rPr lang="en-US" altLang="zh-CN" dirty="0">
                <a:latin typeface="微软雅黑" panose="020B0503020204020204" pitchFamily="34" charset="-122"/>
                <a:ea typeface="微软雅黑" panose="020B0503020204020204" pitchFamily="34" charset="-122"/>
              </a:rPr>
              <a:t>DevOps </a:t>
            </a:r>
            <a:r>
              <a:rPr lang="zh-CN" altLang="en-US" dirty="0">
                <a:latin typeface="微软雅黑" panose="020B0503020204020204" pitchFamily="34" charset="-122"/>
                <a:ea typeface="微软雅黑" panose="020B0503020204020204" pitchFamily="34" charset="-122"/>
              </a:rPr>
              <a:t>中</a:t>
            </a:r>
            <a:r>
              <a:rPr lang="zh-CN" altLang="en-US" dirty="0" smtClean="0">
                <a:latin typeface="微软雅黑" panose="020B0503020204020204" pitchFamily="34" charset="-122"/>
                <a:ea typeface="微软雅黑" panose="020B0503020204020204" pitchFamily="34" charset="-122"/>
              </a:rPr>
              <a:t>运用</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0614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自动化测试在 </a:t>
            </a:r>
            <a:r>
              <a:rPr lang="en-US" altLang="zh-CN" dirty="0">
                <a:latin typeface="微软雅黑" panose="020B0503020204020204" pitchFamily="34" charset="-122"/>
                <a:ea typeface="微软雅黑" panose="020B0503020204020204" pitchFamily="34" charset="-122"/>
              </a:rPr>
              <a:t>DevOps </a:t>
            </a:r>
            <a:r>
              <a:rPr lang="zh-CN" altLang="en-US" dirty="0">
                <a:latin typeface="微软雅黑" panose="020B0503020204020204" pitchFamily="34" charset="-122"/>
                <a:ea typeface="微软雅黑" panose="020B0503020204020204" pitchFamily="34" charset="-122"/>
              </a:rPr>
              <a:t>中</a:t>
            </a:r>
            <a:r>
              <a:rPr lang="zh-CN" altLang="en-US" dirty="0" smtClean="0">
                <a:latin typeface="微软雅黑" panose="020B0503020204020204" pitchFamily="34" charset="-122"/>
                <a:ea typeface="微软雅黑" panose="020B0503020204020204" pitchFamily="34" charset="-122"/>
              </a:rPr>
              <a:t>运用</a:t>
            </a:r>
            <a:endParaRPr lang="en-US" altLang="zh-CN"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204864"/>
            <a:ext cx="7704856" cy="4285826"/>
          </a:xfrm>
          <a:prstGeom prst="rect">
            <a:avLst/>
          </a:prstGeom>
        </p:spPr>
      </p:pic>
    </p:spTree>
    <p:extLst>
      <p:ext uri="{BB962C8B-B14F-4D97-AF65-F5344CB8AC3E}">
        <p14:creationId xmlns:p14="http://schemas.microsoft.com/office/powerpoint/2010/main" val="32377699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5141168"/>
          </a:xfrm>
        </p:spPr>
        <p:txBody>
          <a:bodyPr/>
          <a:lstStyle/>
          <a:p>
            <a:pPr>
              <a:buFont typeface="Wingdings" panose="05000000000000000000" pitchFamily="2" charset="2"/>
              <a:buChar char="p"/>
            </a:pP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代码</a:t>
            </a:r>
            <a:r>
              <a:rPr lang="zh-CN" altLang="en-US" dirty="0">
                <a:latin typeface="微软雅黑" panose="020B0503020204020204" pitchFamily="34" charset="-122"/>
                <a:ea typeface="微软雅黑" panose="020B0503020204020204" pitchFamily="34" charset="-122"/>
              </a:rPr>
              <a:t>的提交直接触发：消除等待时间，快速</a:t>
            </a:r>
            <a:r>
              <a:rPr lang="zh-CN" altLang="en-US" dirty="0" smtClean="0">
                <a:latin typeface="微软雅黑" panose="020B0503020204020204" pitchFamily="34" charset="-122"/>
                <a:ea typeface="微软雅黑" panose="020B0503020204020204" pitchFamily="34" charset="-122"/>
              </a:rPr>
              <a:t>反馈</a:t>
            </a: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每个变化对应一个交付管道：使问题定位和调试变得</a:t>
            </a:r>
            <a:r>
              <a:rPr lang="zh-CN" altLang="en-US" dirty="0" smtClean="0">
                <a:latin typeface="微软雅黑" panose="020B0503020204020204" pitchFamily="34" charset="-122"/>
                <a:ea typeface="微软雅黑" panose="020B0503020204020204" pitchFamily="34" charset="-122"/>
              </a:rPr>
              <a:t>简单</a:t>
            </a: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全开发流程高效自动化：稳定，快速，交付结果可</a:t>
            </a:r>
            <a:r>
              <a:rPr lang="zh-CN" altLang="en-US" dirty="0" smtClean="0">
                <a:latin typeface="微软雅黑" panose="020B0503020204020204" pitchFamily="34" charset="-122"/>
                <a:ea typeface="微软雅黑" panose="020B0503020204020204" pitchFamily="34" charset="-122"/>
              </a:rPr>
              <a:t>预测</a:t>
            </a: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持续进行自动化回归测试：提升交付</a:t>
            </a:r>
            <a:r>
              <a:rPr lang="zh-CN" altLang="en-US" dirty="0" smtClean="0">
                <a:latin typeface="微软雅黑" panose="020B0503020204020204" pitchFamily="34" charset="-122"/>
                <a:ea typeface="微软雅黑" panose="020B0503020204020204" pitchFamily="34" charset="-122"/>
              </a:rPr>
              <a:t>质量</a:t>
            </a:r>
            <a:endParaRPr lang="en-US" altLang="zh-CN" dirty="0" smtClean="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设施共享并按需提供：资源利用最大化</a:t>
            </a:r>
          </a:p>
          <a:p>
            <a:pPr marL="0" indent="0">
              <a:buNone/>
            </a:pPr>
            <a:endParaRPr lang="en-US" altLang="zh-CN"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pPr lvl="0"/>
            <a:r>
              <a:rPr lang="en-US" altLang="zh-CN" dirty="0" err="1" smtClean="0">
                <a:latin typeface="微软雅黑" panose="020B0503020204020204" pitchFamily="34" charset="-122"/>
                <a:ea typeface="微软雅黑" panose="020B0503020204020204" pitchFamily="34" charset="-122"/>
              </a:rPr>
              <a:t>Devops</a:t>
            </a:r>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有哪些好处与价值</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9253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流程图</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0" indent="0">
              <a:buNone/>
            </a:pP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8840"/>
            <a:ext cx="9144000" cy="4328466"/>
          </a:xfrm>
          <a:prstGeom prst="rect">
            <a:avLst/>
          </a:prstGeom>
        </p:spPr>
      </p:pic>
    </p:spTree>
    <p:extLst>
      <p:ext uri="{BB962C8B-B14F-4D97-AF65-F5344CB8AC3E}">
        <p14:creationId xmlns:p14="http://schemas.microsoft.com/office/powerpoint/2010/main" val="336711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latin typeface="微软雅黑" panose="020B0503020204020204" pitchFamily="34" charset="-122"/>
                <a:ea typeface="微软雅黑" panose="020B0503020204020204" pitchFamily="34" charset="-122"/>
              </a:rPr>
              <a:t>新版门户 </a:t>
            </a:r>
            <a:r>
              <a:rPr lang="en-US" altLang="zh-CN" dirty="0" smtClean="0">
                <a:latin typeface="微软雅黑" panose="020B0503020204020204" pitchFamily="34" charset="-122"/>
                <a:ea typeface="微软雅黑" panose="020B0503020204020204" pitchFamily="34" charset="-122"/>
              </a:rPr>
              <a:t>TFS </a:t>
            </a:r>
            <a:r>
              <a:rPr lang="zh-CN" altLang="en-US" dirty="0" smtClean="0">
                <a:latin typeface="微软雅黑" panose="020B0503020204020204" pitchFamily="34" charset="-122"/>
                <a:ea typeface="微软雅黑" panose="020B0503020204020204" pitchFamily="34" charset="-122"/>
              </a:rPr>
              <a:t>发布流程</a:t>
            </a:r>
            <a:endParaRPr lang="en-US" altLang="zh-CN"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0" indent="0">
              <a:buNone/>
            </a:pP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5" y="2060848"/>
            <a:ext cx="9144000" cy="3677614"/>
          </a:xfrm>
          <a:prstGeom prst="rect">
            <a:avLst/>
          </a:prstGeom>
        </p:spPr>
      </p:pic>
    </p:spTree>
    <p:extLst>
      <p:ext uri="{BB962C8B-B14F-4D97-AF65-F5344CB8AC3E}">
        <p14:creationId xmlns:p14="http://schemas.microsoft.com/office/powerpoint/2010/main" val="1962583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416143059"/>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3704832"/>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自动化测试现状及</a:t>
            </a:r>
            <a:r>
              <a:rPr lang="zh-CN" altLang="en-US" dirty="0" smtClean="0">
                <a:latin typeface="微软雅黑" panose="020B0503020204020204" pitchFamily="34" charset="-122"/>
                <a:ea typeface="微软雅黑" panose="020B0503020204020204" pitchFamily="34" charset="-122"/>
              </a:rPr>
              <a:t>困境</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916832"/>
            <a:ext cx="8229600" cy="4209331"/>
          </a:xfrm>
        </p:spPr>
        <p:txBody>
          <a:bodyPr/>
          <a:lstStyle/>
          <a:p>
            <a:pP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现状</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需求旺盛</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，最近两年测试</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岗位</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的</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招聘</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几乎都要求会自动化</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测试</a:t>
            </a:r>
            <a:endPar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自动化测试成功的案例少之又少</a:t>
            </a:r>
            <a:endPar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困境</a:t>
            </a:r>
            <a:endParaRPr lang="zh-CN" altLang="en-US" dirty="0">
              <a:latin typeface="微软雅黑" panose="020B0503020204020204" pitchFamily="34" charset="-122"/>
              <a:ea typeface="微软雅黑" panose="020B0503020204020204" pitchFamily="34" charset="-122"/>
            </a:endParaRPr>
          </a:p>
          <a:p>
            <a:pPr>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需要</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一定的编码能力，用例维护难度大，运行不稳定</a:t>
            </a:r>
          </a:p>
          <a:p>
            <a:pPr lvl="1">
              <a:buFont typeface="Arial" panose="020B0604020202020204" pitchFamily="34" charset="0"/>
              <a:buChar char="•"/>
            </a:pP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投入</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高，产出低，无法达到预期结果</a:t>
            </a:r>
          </a:p>
          <a:p>
            <a:pPr lvl="1">
              <a:buFont typeface="Arial" panose="020B0604020202020204" pitchFamily="34" charset="0"/>
              <a:buChar char="•"/>
            </a:pP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持续</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集成效果不好</a:t>
            </a:r>
          </a:p>
        </p:txBody>
      </p:sp>
    </p:spTree>
    <p:extLst>
      <p:ext uri="{BB962C8B-B14F-4D97-AF65-F5344CB8AC3E}">
        <p14:creationId xmlns:p14="http://schemas.microsoft.com/office/powerpoint/2010/main" val="32049967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latin typeface="微软雅黑" panose="020B0503020204020204" pitchFamily="34" charset="-122"/>
                <a:ea typeface="微软雅黑" panose="020B0503020204020204" pitchFamily="34" charset="-122"/>
              </a:rPr>
              <a:t>辅助脚本</a:t>
            </a: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itchFamily="2" charset="2"/>
              <a:buChar char="p"/>
            </a:pPr>
            <a:r>
              <a:rPr lang="en-US" altLang="zh-CN" sz="2400" dirty="0">
                <a:latin typeface="微软雅黑" panose="020B0503020204020204" pitchFamily="34" charset="-122"/>
                <a:ea typeface="微软雅黑" panose="020B0503020204020204" pitchFamily="34" charset="-122"/>
                <a:cs typeface="+mn-cs"/>
              </a:rPr>
              <a:t>SonarQube </a:t>
            </a:r>
            <a:r>
              <a:rPr lang="zh-CN" altLang="en-US" sz="2400" dirty="0">
                <a:latin typeface="微软雅黑" panose="020B0503020204020204" pitchFamily="34" charset="-122"/>
                <a:ea typeface="微软雅黑" panose="020B0503020204020204" pitchFamily="34" charset="-122"/>
                <a:cs typeface="+mn-cs"/>
              </a:rPr>
              <a:t>数据库定时备份</a:t>
            </a:r>
            <a:endParaRPr lang="en-US" altLang="zh-CN" sz="2400" dirty="0">
              <a:latin typeface="微软雅黑" panose="020B0503020204020204" pitchFamily="34" charset="-122"/>
              <a:ea typeface="微软雅黑" panose="020B0503020204020204" pitchFamily="34" charset="-122"/>
              <a:cs typeface="+mn-cs"/>
            </a:endParaRPr>
          </a:p>
          <a:p>
            <a:pPr marL="0" indent="0">
              <a:buNone/>
            </a:pPr>
            <a:endParaRPr lang="en-US" altLang="zh-CN" dirty="0" smtClean="0">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8" y="2118812"/>
            <a:ext cx="9132788" cy="472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9942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lvl="1" indent="-342900"/>
            <a:r>
              <a:rPr lang="en-US" altLang="zh-CN" sz="2400" dirty="0">
                <a:latin typeface="微软雅黑" panose="020B0503020204020204" pitchFamily="34" charset="-122"/>
                <a:ea typeface="微软雅黑" panose="020B0503020204020204" pitchFamily="34" charset="-122"/>
              </a:rPr>
              <a:t>Sonar </a:t>
            </a:r>
            <a:r>
              <a:rPr lang="zh-CN" altLang="en-US" sz="2400" dirty="0">
                <a:latin typeface="微软雅黑" panose="020B0503020204020204" pitchFamily="34" charset="-122"/>
                <a:ea typeface="微软雅黑" panose="020B0503020204020204" pitchFamily="34" charset="-122"/>
              </a:rPr>
              <a:t>项目状态检查及邮件提醒</a:t>
            </a:r>
            <a:endParaRPr lang="en-US" altLang="zh-CN" sz="2400" dirty="0">
              <a:latin typeface="微软雅黑" panose="020B0503020204020204" pitchFamily="34" charset="-122"/>
              <a:ea typeface="微软雅黑" panose="020B0503020204020204" pitchFamily="34" charset="-122"/>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556792"/>
            <a:ext cx="8352928" cy="4969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32523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lvl="1" indent="-342900"/>
            <a:r>
              <a:rPr lang="zh-CN" altLang="en-US" sz="2400" dirty="0" smtClean="0">
                <a:latin typeface="微软雅黑" panose="020B0503020204020204" pitchFamily="34" charset="-122"/>
                <a:ea typeface="微软雅黑" panose="020B0503020204020204" pitchFamily="34" charset="-122"/>
              </a:rPr>
              <a:t>邮件自动提醒，责任人自行处理</a:t>
            </a:r>
            <a:endParaRPr lang="en-US" altLang="zh-CN" sz="24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0" lvl="1" indent="0">
              <a:buNone/>
            </a:pPr>
            <a:endParaRPr lang="en-US" altLang="zh-CN" sz="2400" dirty="0">
              <a:latin typeface="微软雅黑" panose="020B0503020204020204" pitchFamily="34" charset="-122"/>
              <a:ea typeface="微软雅黑" panose="020B0503020204020204" pitchFamily="34" charset="-122"/>
              <a:cs typeface="+mn-cs"/>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0" y="1524797"/>
            <a:ext cx="9036495" cy="5346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5528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lvl="1" indent="-342900"/>
            <a:r>
              <a:rPr lang="en-US" altLang="zh-CN" sz="2400" dirty="0" smtClean="0">
                <a:latin typeface="微软雅黑" panose="020B0503020204020204" pitchFamily="34" charset="-122"/>
                <a:ea typeface="微软雅黑" panose="020B0503020204020204" pitchFamily="34" charset="-122"/>
              </a:rPr>
              <a:t>Sonar </a:t>
            </a:r>
            <a:r>
              <a:rPr lang="zh-CN" altLang="en-US" sz="2400" dirty="0" smtClean="0">
                <a:latin typeface="微软雅黑" panose="020B0503020204020204" pitchFamily="34" charset="-122"/>
                <a:ea typeface="微软雅黑" panose="020B0503020204020204" pitchFamily="34" charset="-122"/>
              </a:rPr>
              <a:t>上代码检查结果变化</a:t>
            </a:r>
            <a:endParaRPr lang="en-US" altLang="zh-CN" sz="2400" dirty="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46238"/>
            <a:ext cx="9252520" cy="5249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09511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342900" lvl="1" indent="-342900"/>
            <a:r>
              <a:rPr lang="zh-CN" altLang="en-US" sz="2400" dirty="0">
                <a:latin typeface="微软雅黑" panose="020B0503020204020204" pitchFamily="34" charset="-122"/>
                <a:ea typeface="微软雅黑" panose="020B0503020204020204" pitchFamily="34" charset="-122"/>
              </a:rPr>
              <a:t>周报测试数据统计生成</a:t>
            </a:r>
            <a:endParaRPr lang="en-US" altLang="zh-CN" sz="2400" dirty="0">
              <a:latin typeface="微软雅黑" panose="020B0503020204020204" pitchFamily="34" charset="-122"/>
              <a:ea typeface="微软雅黑" panose="020B0503020204020204" pitchFamily="34" charset="-122"/>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 y="1772816"/>
            <a:ext cx="9143013" cy="4635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2697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cs typeface="+mn-cs"/>
              </a:rPr>
              <a:t>数据库数据比较工具</a:t>
            </a:r>
            <a:endParaRPr lang="en-US" altLang="zh-CN" sz="2400" dirty="0" smtClean="0">
              <a:latin typeface="微软雅黑" panose="020B0503020204020204" pitchFamily="34" charset="-122"/>
              <a:ea typeface="微软雅黑" panose="020B0503020204020204" pitchFamily="34" charset="-122"/>
              <a:cs typeface="+mn-cs"/>
            </a:endParaRPr>
          </a:p>
          <a:p>
            <a:pPr marL="342900" lvl="1" indent="-342900">
              <a:buFont typeface="Wingdings" pitchFamily="2" charset="2"/>
              <a:buChar char="p"/>
            </a:pPr>
            <a:endParaRPr lang="en-US" altLang="zh-CN" sz="2400" dirty="0">
              <a:latin typeface="微软雅黑" panose="020B0503020204020204" pitchFamily="34" charset="-122"/>
              <a:ea typeface="微软雅黑" panose="020B0503020204020204" pitchFamily="34" charset="-122"/>
              <a:cs typeface="+mn-cs"/>
            </a:endParaRPr>
          </a:p>
          <a:p>
            <a:pPr marL="342900" lvl="1" indent="-342900">
              <a:buFont typeface="Wingdings" pitchFamily="2" charset="2"/>
              <a:buChar char="p"/>
            </a:pPr>
            <a:endParaRPr lang="en-US" altLang="zh-CN" sz="2400" dirty="0" smtClean="0">
              <a:latin typeface="微软雅黑" panose="020B0503020204020204" pitchFamily="34" charset="-122"/>
              <a:ea typeface="微软雅黑" panose="020B0503020204020204" pitchFamily="34" charset="-122"/>
              <a:cs typeface="+mn-cs"/>
            </a:endParaRPr>
          </a:p>
          <a:p>
            <a:pPr marL="0" indent="0">
              <a:buNone/>
            </a:pPr>
            <a:endParaRPr lang="en-US" altLang="zh-CN" dirty="0" smtClean="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412972"/>
            <a:ext cx="7488832" cy="4151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45268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smtClean="0">
                <a:latin typeface="微软雅黑" panose="020B0503020204020204" pitchFamily="34" charset="-122"/>
                <a:ea typeface="微软雅黑" panose="020B0503020204020204" pitchFamily="34" charset="-122"/>
              </a:rPr>
              <a:t>专项工具</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itchFamily="2" charset="2"/>
              <a:buChar char="p"/>
            </a:pPr>
            <a:r>
              <a:rPr lang="zh-CN" altLang="en-US" sz="2400" dirty="0" smtClean="0">
                <a:latin typeface="微软雅黑" panose="020B0503020204020204" pitchFamily="34" charset="-122"/>
                <a:ea typeface="微软雅黑" panose="020B0503020204020204" pitchFamily="34" charset="-122"/>
                <a:cs typeface="+mn-cs"/>
              </a:rPr>
              <a:t>数据库数据比较工具</a:t>
            </a:r>
            <a:endParaRPr lang="en-US" altLang="zh-CN" sz="2400" dirty="0" smtClean="0">
              <a:latin typeface="微软雅黑" panose="020B0503020204020204" pitchFamily="34" charset="-122"/>
              <a:ea typeface="微软雅黑" panose="020B0503020204020204" pitchFamily="34" charset="-122"/>
              <a:cs typeface="+mn-cs"/>
            </a:endParaRPr>
          </a:p>
          <a:p>
            <a:pPr marL="342900" lvl="1" indent="-342900">
              <a:buFont typeface="Wingdings" pitchFamily="2" charset="2"/>
              <a:buChar char="p"/>
            </a:pPr>
            <a:endParaRPr lang="en-US" altLang="zh-CN" sz="2400" dirty="0">
              <a:latin typeface="微软雅黑" panose="020B0503020204020204" pitchFamily="34" charset="-122"/>
              <a:ea typeface="微软雅黑" panose="020B0503020204020204" pitchFamily="34" charset="-122"/>
              <a:cs typeface="+mn-cs"/>
            </a:endParaRPr>
          </a:p>
          <a:p>
            <a:pPr marL="342900" lvl="1" indent="-342900">
              <a:buFont typeface="Wingdings" pitchFamily="2" charset="2"/>
              <a:buChar char="p"/>
            </a:pPr>
            <a:endParaRPr lang="en-US" altLang="zh-CN" sz="2400" dirty="0" smtClean="0">
              <a:latin typeface="微软雅黑" panose="020B0503020204020204" pitchFamily="34" charset="-122"/>
              <a:ea typeface="微软雅黑" panose="020B0503020204020204" pitchFamily="34" charset="-122"/>
              <a:cs typeface="+mn-cs"/>
            </a:endParaRPr>
          </a:p>
          <a:p>
            <a:pPr marL="0" indent="0">
              <a:buNone/>
            </a:pPr>
            <a:endParaRPr lang="en-US" altLang="zh-CN" dirty="0" smtClean="0">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780928"/>
            <a:ext cx="7998072" cy="2838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0765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628800"/>
            <a:ext cx="8229600" cy="5445224"/>
          </a:xfrm>
        </p:spPr>
        <p:txBody>
          <a:bodyPr/>
          <a:lstStyle/>
          <a:p>
            <a:pP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分类</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接口自动化测试</a:t>
            </a:r>
            <a:endPar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Web </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自动化测试</a:t>
            </a:r>
            <a:endPar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App </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自动化</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测试</a:t>
            </a:r>
            <a:endPar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代码检查</a:t>
            </a:r>
            <a:endPar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专项测试</a:t>
            </a:r>
            <a:endPar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marL="457200" lvl="1" indent="0">
              <a:buNone/>
            </a:pPr>
            <a:endParaRPr lang="en-US" altLang="zh-CN" sz="2000"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smtClean="0">
                <a:latin typeface="微软雅黑" panose="020B0503020204020204" pitchFamily="34" charset="-122"/>
                <a:ea typeface="微软雅黑" panose="020B0503020204020204" pitchFamily="34" charset="-122"/>
              </a:rPr>
              <a:t>自动化</a:t>
            </a:r>
            <a:r>
              <a:rPr lang="zh-CN" altLang="en-US" dirty="0">
                <a:latin typeface="微软雅黑" panose="020B0503020204020204" pitchFamily="34" charset="-122"/>
                <a:ea typeface="微软雅黑" panose="020B0503020204020204" pitchFamily="34" charset="-122"/>
              </a:rPr>
              <a:t>测试</a:t>
            </a:r>
            <a:r>
              <a:rPr lang="zh-CN" altLang="en-US" dirty="0" smtClean="0">
                <a:latin typeface="微软雅黑" panose="020B0503020204020204" pitchFamily="34" charset="-122"/>
                <a:ea typeface="微软雅黑" panose="020B0503020204020204" pitchFamily="34" charset="-122"/>
              </a:rPr>
              <a:t>框架</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sz="1800" dirty="0" smtClean="0">
              <a:latin typeface="微软雅黑" panose="020B0503020204020204" pitchFamily="34" charset="-122"/>
              <a:ea typeface="微软雅黑" panose="020B0503020204020204" pitchFamily="34" charset="-122"/>
            </a:endParaRPr>
          </a:p>
          <a:p>
            <a:pPr lvl="1">
              <a:buFont typeface="Arial" panose="020B0604020202020204" pitchFamily="34" charset="0"/>
              <a:buChar char="•"/>
            </a:pP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接口</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Postman</a:t>
            </a:r>
          </a:p>
          <a:p>
            <a:pPr lvl="1">
              <a:buFont typeface="Arial" panose="020B0604020202020204" pitchFamily="34" charset="0"/>
              <a:buChar char="•"/>
            </a:pP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Web</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Selenium</a:t>
            </a:r>
          </a:p>
          <a:p>
            <a:pPr lvl="1">
              <a:buFont typeface="Arial" panose="020B0604020202020204" pitchFamily="34" charset="0"/>
              <a:buChar char="•"/>
            </a:pP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App</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Appium</a:t>
            </a:r>
          </a:p>
          <a:p>
            <a:pPr lvl="1">
              <a:buFont typeface="Arial" panose="020B0604020202020204" pitchFamily="34" charset="0"/>
              <a:buChar char="•"/>
            </a:pPr>
            <a:r>
              <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代码</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检查： </a:t>
            </a:r>
            <a:r>
              <a:rPr lang="en-US" altLang="zh-CN" sz="1800" dirty="0">
                <a:solidFill>
                  <a:schemeClr val="tx1">
                    <a:lumMod val="50000"/>
                    <a:lumOff val="50000"/>
                  </a:schemeClr>
                </a:solidFill>
                <a:latin typeface="微软雅黑" panose="020B0503020204020204" pitchFamily="34" charset="-122"/>
                <a:ea typeface="微软雅黑" panose="020B0503020204020204" pitchFamily="34" charset="-122"/>
              </a:rPr>
              <a:t>SonarQube</a:t>
            </a:r>
            <a:endPar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468313" y="981075"/>
            <a:ext cx="8172450" cy="533400"/>
          </a:xfrm>
        </p:spPr>
        <p:txBody>
          <a:bodyPr/>
          <a:lstStyle/>
          <a:p>
            <a:pPr lvl="0"/>
            <a:r>
              <a:rPr lang="zh-CN" altLang="en-US" dirty="0" smtClean="0">
                <a:latin typeface="微软雅黑" panose="020B0503020204020204" pitchFamily="34" charset="-122"/>
                <a:ea typeface="微软雅黑" panose="020B0503020204020204" pitchFamily="34" charset="-122"/>
              </a:rPr>
              <a:t>自动化测试分类及框架</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3777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a:t>
            </a:r>
            <a:r>
              <a:rPr lang="zh-CN" altLang="en-US" dirty="0" smtClean="0"/>
              <a:t>研的测试框架</a:t>
            </a:r>
            <a:endParaRPr lang="zh-CN" altLang="en-US" dirty="0"/>
          </a:p>
        </p:txBody>
      </p:sp>
      <p:sp>
        <p:nvSpPr>
          <p:cNvPr id="3" name="内容占位符 2"/>
          <p:cNvSpPr>
            <a:spLocks noGrp="1"/>
          </p:cNvSpPr>
          <p:nvPr>
            <p:ph idx="1"/>
          </p:nvPr>
        </p:nvSpPr>
        <p:spPr>
          <a:xfrm>
            <a:off x="457200" y="1600200"/>
            <a:ext cx="8229600" cy="5141168"/>
          </a:xfrm>
        </p:spPr>
        <p:txBody>
          <a:bodyPr/>
          <a:lstStyle/>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阿里：</a:t>
            </a:r>
            <a:r>
              <a:rPr lang="en-US" altLang="zh-CN" dirty="0" err="1">
                <a:latin typeface="微软雅黑" panose="020B0503020204020204" pitchFamily="34" charset="-122"/>
                <a:ea typeface="微软雅黑" panose="020B0503020204020204" pitchFamily="34" charset="-122"/>
              </a:rPr>
              <a:t>Macaca</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400050" lvl="1" indent="0">
              <a:buNone/>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端到端的自动化测试解决方案，同时支持 </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Web, iOS, Android</a:t>
            </a:r>
          </a:p>
          <a:p>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网易：</a:t>
            </a:r>
            <a:r>
              <a:rPr lang="en-US" altLang="zh-CN" dirty="0" err="1">
                <a:latin typeface="微软雅黑" panose="020B0503020204020204" pitchFamily="34" charset="-122"/>
                <a:ea typeface="微软雅黑" panose="020B0503020204020204" pitchFamily="34" charset="-122"/>
              </a:rPr>
              <a:t>AirTest</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400050" lvl="1" indent="0">
              <a:buNone/>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主要是面向游戏 </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UI </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测试</a:t>
            </a:r>
          </a:p>
          <a:p>
            <a:endParaRPr lang="zh-CN" altLang="en-US" dirty="0">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深交所：</a:t>
            </a:r>
            <a:r>
              <a:rPr lang="en-US" altLang="zh-CN" dirty="0" err="1" smtClean="0">
                <a:latin typeface="微软雅黑" panose="020B0503020204020204" pitchFamily="34" charset="-122"/>
                <a:ea typeface="微软雅黑" panose="020B0503020204020204" pitchFamily="34" charset="-122"/>
              </a:rPr>
              <a:t>AutoTest</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sz="2000" dirty="0" smtClean="0">
              <a:latin typeface="微软雅黑" panose="020B0503020204020204" pitchFamily="34" charset="-122"/>
              <a:ea typeface="微软雅黑" panose="020B0503020204020204" pitchFamily="34" charset="-122"/>
            </a:endParaRPr>
          </a:p>
          <a:p>
            <a:pPr marL="400050" lvl="1" indent="0">
              <a:buNone/>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第五版交易系统自动化测试框架，基于 </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Socket </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和消息</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总线的接口自动化测试，实现了</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95%</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的自动化率，自动化用例</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数量高达</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万多</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条</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7207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深交所第五版交易系统架构图</a:t>
            </a:r>
            <a:endParaRPr lang="en-US" alt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1484784"/>
            <a:ext cx="6408712" cy="4941657"/>
          </a:xfrm>
          <a:prstGeom prst="rect">
            <a:avLst/>
          </a:prstGeom>
        </p:spPr>
      </p:pic>
    </p:spTree>
    <p:extLst>
      <p:ext uri="{BB962C8B-B14F-4D97-AF65-F5344CB8AC3E}">
        <p14:creationId xmlns:p14="http://schemas.microsoft.com/office/powerpoint/2010/main" val="3445069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498509941"/>
              </p:ext>
            </p:extLst>
          </p:nvPr>
        </p:nvGraphicFramePr>
        <p:xfrm>
          <a:off x="1524000" y="1052736"/>
          <a:ext cx="6216352"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5093100"/>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Web </a:t>
            </a:r>
            <a:r>
              <a:rPr lang="zh-CN" altLang="en-US" dirty="0">
                <a:latin typeface="微软雅黑" panose="020B0503020204020204" pitchFamily="34" charset="-122"/>
                <a:ea typeface="微软雅黑" panose="020B0503020204020204" pitchFamily="34" charset="-122"/>
              </a:rPr>
              <a:t>自动化测试框架：</a:t>
            </a:r>
            <a:r>
              <a:rPr lang="en-US" altLang="zh-CN" dirty="0">
                <a:latin typeface="微软雅黑" panose="020B0503020204020204" pitchFamily="34" charset="-122"/>
                <a:ea typeface="微软雅黑" panose="020B0503020204020204" pitchFamily="34" charset="-122"/>
              </a:rPr>
              <a:t>Sweetest</a:t>
            </a:r>
          </a:p>
        </p:txBody>
      </p:sp>
      <p:sp>
        <p:nvSpPr>
          <p:cNvPr id="3" name="内容占位符 2"/>
          <p:cNvSpPr>
            <a:spLocks noGrp="1"/>
          </p:cNvSpPr>
          <p:nvPr>
            <p:ph idx="1"/>
          </p:nvPr>
        </p:nvSpPr>
        <p:spPr>
          <a:xfrm>
            <a:off x="457200" y="1600200"/>
            <a:ext cx="8229600" cy="5141168"/>
          </a:xfrm>
        </p:spPr>
        <p:txBody>
          <a:bodyPr/>
          <a:lstStyle/>
          <a:p>
            <a:pPr marL="342900" lvl="1" indent="-342900">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cs typeface="+mn-cs"/>
              </a:rPr>
              <a:t>理念</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以关键字驱动模型来设计测试框架</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测试用例以近乎于手工测试用例的方式在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Excel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中编写</a:t>
            </a:r>
            <a:endPar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用例与代码分离，用例设计者无需编码</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a:p>
            <a:pPr marL="0" indent="0">
              <a:buNone/>
            </a:pPr>
            <a:endParaRPr lang="en-US" altLang="zh-CN" dirty="0" smtClean="0">
              <a:latin typeface="微软雅黑" panose="020B0503020204020204" pitchFamily="34" charset="-122"/>
              <a:ea typeface="微软雅黑" panose="020B0503020204020204" pitchFamily="34" charset="-122"/>
            </a:endParaRPr>
          </a:p>
          <a:p>
            <a:pPr marL="342900" lvl="1" indent="-342900">
              <a:buFont typeface="Wingdings" pitchFamily="2" charset="2"/>
              <a:buChar char="p"/>
            </a:pPr>
            <a:r>
              <a:rPr lang="zh-CN" altLang="en-US" sz="2400" dirty="0">
                <a:latin typeface="微软雅黑" panose="020B0503020204020204" pitchFamily="34" charset="-122"/>
                <a:ea typeface="微软雅黑" panose="020B0503020204020204" pitchFamily="34" charset="-122"/>
                <a:cs typeface="+mn-cs"/>
              </a:rPr>
              <a:t>技术</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底层</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接口： </a:t>
            </a: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rPr>
              <a:t>Selenium</a:t>
            </a: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编程语言</a:t>
            </a: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Python</a:t>
            </a:r>
          </a:p>
          <a:p>
            <a:pPr marL="400050" lvl="1" indent="0">
              <a:buNone/>
            </a:pPr>
            <a:endParaRPr lang="en-US" altLang="zh-CN" sz="2000" dirty="0" smtClean="0">
              <a:latin typeface="微软雅黑" panose="020B0503020204020204" pitchFamily="34" charset="-122"/>
              <a:ea typeface="微软雅黑" panose="020B0503020204020204" pitchFamily="34" charset="-122"/>
            </a:endParaRPr>
          </a:p>
          <a:p>
            <a:pPr marL="342900" lvl="1" indent="-342900">
              <a:buFont typeface="Wingdings" pitchFamily="2" charset="2"/>
              <a:buChar char="p"/>
            </a:pPr>
            <a:r>
              <a:rPr lang="zh-CN" altLang="en-US" sz="2400" dirty="0">
                <a:latin typeface="微软雅黑" panose="020B0503020204020204" pitchFamily="34" charset="-122"/>
                <a:ea typeface="微软雅黑" panose="020B0503020204020204" pitchFamily="34" charset="-122"/>
                <a:cs typeface="+mn-cs"/>
              </a:rPr>
              <a:t>集成</a:t>
            </a:r>
            <a:endParaRPr lang="en-US" altLang="zh-CN" sz="2400" dirty="0">
              <a:latin typeface="微软雅黑" panose="020B0503020204020204" pitchFamily="34" charset="-122"/>
              <a:ea typeface="微软雅黑" panose="020B0503020204020204" pitchFamily="34" charset="-122"/>
              <a:cs typeface="+mn-cs"/>
            </a:endParaRPr>
          </a:p>
          <a:p>
            <a:pPr lvl="1" indent="-342900">
              <a:buFont typeface="Arial" panose="020B0604020202020204" pitchFamily="34" charset="0"/>
              <a:buChar char="•"/>
            </a:pP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与 </a:t>
            </a:r>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TFS </a:t>
            </a:r>
            <a:r>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集成，配置任务计划和调度，以及结果展示</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3431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1075"/>
            <a:ext cx="8640763" cy="533400"/>
          </a:xfrm>
        </p:spPr>
        <p:txBody>
          <a:bodyPr/>
          <a:lstStyle/>
          <a:p>
            <a:r>
              <a:rPr lang="en-US" altLang="zh-CN" dirty="0" smtClean="0">
                <a:latin typeface="微软雅黑" panose="020B0503020204020204" pitchFamily="34" charset="-122"/>
                <a:ea typeface="微软雅黑" panose="020B0503020204020204" pitchFamily="34" charset="-122"/>
              </a:rPr>
              <a:t>Sweetest </a:t>
            </a:r>
            <a:r>
              <a:rPr lang="zh-CN" altLang="en-US" dirty="0" smtClean="0">
                <a:latin typeface="微软雅黑" panose="020B0503020204020204" pitchFamily="34" charset="-122"/>
                <a:ea typeface="微软雅黑" panose="020B0503020204020204" pitchFamily="34" charset="-122"/>
              </a:rPr>
              <a:t>架构图</a:t>
            </a:r>
            <a:endParaRPr lang="en-US" altLang="zh-CN"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364404"/>
            <a:ext cx="9144000" cy="6480149"/>
          </a:xfrm>
          <a:prstGeom prst="rect">
            <a:avLst/>
          </a:prstGeom>
        </p:spPr>
      </p:pic>
    </p:spTree>
    <p:extLst>
      <p:ext uri="{BB962C8B-B14F-4D97-AF65-F5344CB8AC3E}">
        <p14:creationId xmlns:p14="http://schemas.microsoft.com/office/powerpoint/2010/main" val="524066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Bosera">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261019深圳证券交易所年金投资管理服务方案-理事会陈述-打印版">
      <a:majorFont>
        <a:latin typeface="Arial Black"/>
        <a:ea typeface="华文中宋"/>
        <a:cs typeface=""/>
      </a:majorFont>
      <a:minorFont>
        <a:latin typeface="Tahoma"/>
        <a:ea typeface="楷体_GB2312"/>
        <a:cs typeface=""/>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DDDDD"/>
        </a:solidFill>
        <a:ln w="9525" cap="flat" cmpd="sng" algn="ctr">
          <a:noFill/>
          <a:prstDash val="solid"/>
          <a:round/>
          <a:headEnd type="none" w="med" len="med"/>
          <a:tailEnd type="none" w="med" len="med"/>
        </a:ln>
        <a:effectLst/>
      </a:spPr>
      <a:bodyPr vert="horz" wrap="square" lIns="91440" tIns="45720" rIns="91440" bIns="45720" numCol="1" rtlCol="0"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1600" b="1" i="0" u="none" strike="noStrike" cap="none" normalizeH="0" baseline="0" dirty="0" smtClean="0">
            <a:ln>
              <a:noFill/>
            </a:ln>
            <a:effectLst/>
            <a:latin typeface="宋体" pitchFamily="2" charset="-122"/>
          </a:defRPr>
        </a:defPPr>
      </a:lstStyle>
    </a:spDef>
    <a:lnDef>
      <a:spPr bwMode="auto">
        <a:solidFill>
          <a:srgbClr val="DDDDDD"/>
        </a:solidFill>
        <a:ln w="9525" cap="flat" cmpd="sng" algn="ctr">
          <a:noFill/>
          <a:prstDash val="solid"/>
          <a:round/>
          <a:headEnd type="none" w="med" len="med"/>
          <a:tailEnd type="none" w="med" len="med"/>
        </a:ln>
        <a:effectLst>
          <a:outerShdw sy="50000" kx="-2453608" rotWithShape="0">
            <a:srgbClr val="808080">
              <a:alpha val="50000"/>
            </a:srgbClr>
          </a:outerShdw>
        </a:effectLst>
      </a:spPr>
      <a:bodyPr/>
      <a:lstStyle/>
    </a:lnDef>
  </a:objectDefaults>
  <a:extraClrSchemeLst>
    <a:extraClrScheme>
      <a:clrScheme name="261019深圳证券交易所年金投资管理服务方案-理事会陈述-打印版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261019深圳证券交易所年金投资管理服务方案-理事会陈述-打印版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261019深圳证券交易所年金投资管理服务方案-理事会陈述-打印版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61019深圳证券交易所年金投资管理服务方案-理事会陈述-打印版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261019深圳证券交易所年金投资管理服务方案-理事会陈述-打印版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261019深圳证券交易所年金投资管理服务方案-理事会陈述-打印版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261019深圳证券交易所年金投资管理服务方案-理事会陈述-打印版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实时TA</Template>
  <TotalTime>75669</TotalTime>
  <Words>1550</Words>
  <Application>Microsoft Office PowerPoint</Application>
  <PresentationFormat>全屏显示(4:3)</PresentationFormat>
  <Paragraphs>388</Paragraphs>
  <Slides>36</Slides>
  <Notes>36</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Bosera</vt:lpstr>
      <vt:lpstr>PowerPoint 演示文稿</vt:lpstr>
      <vt:lpstr>PowerPoint 演示文稿</vt:lpstr>
      <vt:lpstr>自动化测试现状及困境</vt:lpstr>
      <vt:lpstr>自动化测试分类及框架</vt:lpstr>
      <vt:lpstr>自研的测试框架</vt:lpstr>
      <vt:lpstr>深交所第五版交易系统架构图</vt:lpstr>
      <vt:lpstr>PowerPoint 演示文稿</vt:lpstr>
      <vt:lpstr>Web 自动化测试框架：Sweetest</vt:lpstr>
      <vt:lpstr>Sweetest 架构图</vt:lpstr>
      <vt:lpstr>接口自动化测试：Postman</vt:lpstr>
      <vt:lpstr>代码检查：SonarQube</vt:lpstr>
      <vt:lpstr>PowerPoint 演示文稿</vt:lpstr>
      <vt:lpstr>Sweetest</vt:lpstr>
      <vt:lpstr>Postman</vt:lpstr>
      <vt:lpstr>Sonar</vt:lpstr>
      <vt:lpstr>PowerPoint 演示文稿</vt:lpstr>
      <vt:lpstr>网上交易 Web 自动化测试</vt:lpstr>
      <vt:lpstr>网上交易 Web 自动化测试</vt:lpstr>
      <vt:lpstr>监控平台接口测试</vt:lpstr>
      <vt:lpstr>监控平台接口测试</vt:lpstr>
      <vt:lpstr>SonarQube 代码检查</vt:lpstr>
      <vt:lpstr>SonarQube 代码检查</vt:lpstr>
      <vt:lpstr>PowerPoint 演示文稿</vt:lpstr>
      <vt:lpstr>自动化测试在 DevOps 中运用</vt:lpstr>
      <vt:lpstr>自动化测试在 DevOps 中运用</vt:lpstr>
      <vt:lpstr>Devops 有哪些好处与价值</vt:lpstr>
      <vt:lpstr>流程图</vt:lpstr>
      <vt:lpstr>新版门户 TFS 发布流程</vt:lpstr>
      <vt:lpstr>PowerPoint 演示文稿</vt:lpstr>
      <vt:lpstr>辅助脚本</vt:lpstr>
      <vt:lpstr>Sonar 项目状态检查及邮件提醒</vt:lpstr>
      <vt:lpstr>邮件自动提醒，责任人自行处理</vt:lpstr>
      <vt:lpstr>Sonar 上代码检查结果变化</vt:lpstr>
      <vt:lpstr>周报测试数据统计生成</vt:lpstr>
      <vt:lpstr>专项工具</vt:lpstr>
      <vt:lpstr>专项工具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蒋英姿</dc:creator>
  <cp:lastModifiedBy>仝雷</cp:lastModifiedBy>
  <cp:revision>766</cp:revision>
  <dcterms:created xsi:type="dcterms:W3CDTF">2016-04-14T06:16:12Z</dcterms:created>
  <dcterms:modified xsi:type="dcterms:W3CDTF">2018-05-16T02:07:27Z</dcterms:modified>
</cp:coreProperties>
</file>