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68" autoAdjust="0"/>
  </p:normalViewPr>
  <p:slideViewPr>
    <p:cSldViewPr>
      <p:cViewPr varScale="1">
        <p:scale>
          <a:sx n="63" d="100"/>
          <a:sy n="63" d="100"/>
        </p:scale>
        <p:origin x="-15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CECF0-642A-4F17-A0D9-DD36AFE5C5E5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81D79-6743-4130-9403-0AA0628F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3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Imported pandas and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81D79-6743-4130-9403-0AA0628F12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57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divid4ed the data frame into two parts: first one is </a:t>
            </a:r>
            <a:r>
              <a:rPr lang="en-US" dirty="0" err="1" smtClean="0"/>
              <a:t>captial</a:t>
            </a:r>
            <a:r>
              <a:rPr lang="en-US" baseline="0" dirty="0" smtClean="0"/>
              <a:t> X, second one is y. </a:t>
            </a:r>
            <a:r>
              <a:rPr lang="en-US" baseline="0" dirty="0" err="1" smtClean="0"/>
              <a:t>Cpatial</a:t>
            </a:r>
            <a:r>
              <a:rPr lang="en-US" baseline="0" dirty="0" smtClean="0"/>
              <a:t> X is year CO2  emissions per capita, </a:t>
            </a:r>
            <a:r>
              <a:rPr lang="en-US" baseline="0" dirty="0" err="1" smtClean="0"/>
              <a:t>gdp</a:t>
            </a:r>
            <a:r>
              <a:rPr lang="en-US" baseline="0" dirty="0" smtClean="0"/>
              <a:t> per capita, and population and year. Y is country names. Then we split the data into train data and then test. Then we scaled the data.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81D79-6743-4130-9403-0AA0628F12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1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did encoding</a:t>
            </a:r>
            <a:r>
              <a:rPr lang="en-US" baseline="0" dirty="0" smtClean="0"/>
              <a:t> for 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81D79-6743-4130-9403-0AA0628F12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59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81D79-6743-4130-9403-0AA0628F12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37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we created deep learning model using Tensor flow library </a:t>
            </a:r>
            <a:r>
              <a:rPr lang="en-US" dirty="0" err="1" smtClean="0"/>
              <a:t>keras</a:t>
            </a:r>
            <a:r>
              <a:rPr lang="en-US" dirty="0" smtClean="0"/>
              <a:t> module. Our first layer in input dimensions this is the number of</a:t>
            </a:r>
            <a:r>
              <a:rPr lang="en-US" baseline="0" dirty="0" smtClean="0"/>
              <a:t> columns in capital X. Our data when we imported it has 5 columns for capital X and one column for 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81D79-6743-4130-9403-0AA0628F12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68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Then we compiled it and fit the model . And we got 54% accuracy of the model, the model shown in 3 layers.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81D79-6743-4130-9403-0AA0628F12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70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C452-397B-4B82-B96F-EE4740C86BE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65D-2557-41DC-BFAB-F69AE106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2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C452-397B-4B82-B96F-EE4740C86BE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65D-2557-41DC-BFAB-F69AE106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C452-397B-4B82-B96F-EE4740C86BE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65D-2557-41DC-BFAB-F69AE106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C452-397B-4B82-B96F-EE4740C86BE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65D-2557-41DC-BFAB-F69AE106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2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C452-397B-4B82-B96F-EE4740C86BE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65D-2557-41DC-BFAB-F69AE106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6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C452-397B-4B82-B96F-EE4740C86BE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65D-2557-41DC-BFAB-F69AE106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5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C452-397B-4B82-B96F-EE4740C86BE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65D-2557-41DC-BFAB-F69AE106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2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C452-397B-4B82-B96F-EE4740C86BE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65D-2557-41DC-BFAB-F69AE106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C452-397B-4B82-B96F-EE4740C86BE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65D-2557-41DC-BFAB-F69AE106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C452-397B-4B82-B96F-EE4740C86BE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65D-2557-41DC-BFAB-F69AE106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5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C452-397B-4B82-B96F-EE4740C86BE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65D-2557-41DC-BFAB-F69AE106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7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4C452-397B-4B82-B96F-EE4740C86BE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65D-2557-41DC-BFAB-F69AE106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package" Target="../embeddings/Microsoft_Excel_Worksheet1.xlsx"/><Relationship Id="rId7" Type="http://schemas.openxmlformats.org/officeDocument/2006/relationships/hyperlink" Target="https://data.worldbank.org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1.wmf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bootcampProject/misc/CO2emissi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ojkdey/bootCampFinalProject/tree/master/bootcampProj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04800"/>
            <a:ext cx="8382000" cy="6324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Relationship Between GDP and CO2 </a:t>
            </a:r>
            <a:r>
              <a:rPr lang="en-US" dirty="0" smtClean="0"/>
              <a:t>Emissions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 </a:t>
            </a:r>
            <a:r>
              <a:rPr lang="en-US" dirty="0" err="1"/>
              <a:t>Manoj</a:t>
            </a:r>
            <a:r>
              <a:rPr lang="en-US" dirty="0"/>
              <a:t> </a:t>
            </a:r>
            <a:r>
              <a:rPr lang="en-US" dirty="0" err="1"/>
              <a:t>Dey</a:t>
            </a:r>
            <a:r>
              <a:rPr lang="en-US" dirty="0"/>
              <a:t>, </a:t>
            </a:r>
            <a:r>
              <a:rPr lang="en-US" dirty="0" err="1"/>
              <a:t>Hamed</a:t>
            </a:r>
            <a:r>
              <a:rPr lang="en-US" dirty="0"/>
              <a:t> </a:t>
            </a:r>
            <a:r>
              <a:rPr lang="en-US" dirty="0" err="1"/>
              <a:t>Yazarloo</a:t>
            </a:r>
            <a:r>
              <a:rPr lang="en-US" dirty="0"/>
              <a:t>, and </a:t>
            </a:r>
            <a:r>
              <a:rPr lang="en-US" dirty="0" err="1"/>
              <a:t>Gautam</a:t>
            </a:r>
            <a:r>
              <a:rPr lang="en-US" dirty="0"/>
              <a:t> Gupta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0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152400"/>
            <a:ext cx="7772400" cy="13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0AE4E-A75C-084F-86CF-E63B1F55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Deep Learning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07B8005-25DE-6D44-9995-E38EA0EFE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1563" y="2406650"/>
            <a:ext cx="7000875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5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152400"/>
            <a:ext cx="7772400" cy="13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6BA443-6CEE-3943-8C5E-AF830464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 our Trained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245908E-CDEF-4B42-BA9F-F4C0C2BD9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4135" y="3175000"/>
            <a:ext cx="7239000" cy="50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284CF12-D9AA-3246-8E7F-D5559AAA4FCA}"/>
              </a:ext>
            </a:extLst>
          </p:cNvPr>
          <p:cNvSpPr/>
          <p:nvPr/>
        </p:nvSpPr>
        <p:spPr>
          <a:xfrm>
            <a:off x="2286000" y="4145803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536/536 - 0s - loss: 1.4021 - acc: 0.5392 Normal Neural Network - Loss: 1.4021, Accuracy: 0.5392</a:t>
            </a:r>
          </a:p>
        </p:txBody>
      </p:sp>
    </p:spTree>
    <p:extLst>
      <p:ext uri="{BB962C8B-B14F-4D97-AF65-F5344CB8AC3E}">
        <p14:creationId xmlns:p14="http://schemas.microsoft.com/office/powerpoint/2010/main" val="182983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3360" y="304800"/>
            <a:ext cx="8382000" cy="6324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Used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160448"/>
              </p:ext>
            </p:extLst>
          </p:nvPr>
        </p:nvGraphicFramePr>
        <p:xfrm>
          <a:off x="381000" y="2743200"/>
          <a:ext cx="1631244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631244" cy="137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416873"/>
              </p:ext>
            </p:extLst>
          </p:nvPr>
        </p:nvGraphicFramePr>
        <p:xfrm>
          <a:off x="381000" y="4495800"/>
          <a:ext cx="1600200" cy="1350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4495800"/>
                        <a:ext cx="1600200" cy="13501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28600" y="1600200"/>
            <a:ext cx="6553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hlinkClick r:id="rId7"/>
              </a:rPr>
              <a:t>https://data.worldbank.org/</a:t>
            </a:r>
            <a:endParaRPr lang="en-US" sz="36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760114"/>
              </p:ext>
            </p:extLst>
          </p:nvPr>
        </p:nvGraphicFramePr>
        <p:xfrm>
          <a:off x="2666999" y="2743200"/>
          <a:ext cx="1676400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Worksheet" showAsIcon="1" r:id="rId8" imgW="914400" imgH="771480" progId="Excel.Sheet.12">
                  <p:embed/>
                </p:oleObj>
              </mc:Choice>
              <mc:Fallback>
                <p:oleObj name="Worksheet" showAsIcon="1" r:id="rId8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6999" y="2743200"/>
                        <a:ext cx="1676400" cy="1414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22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04800"/>
            <a:ext cx="8382000" cy="6324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(opening website and walkthrough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http://localhost:8000/bootcampProject/misc/CO2emission.html</a:t>
            </a:r>
            <a:endParaRPr lang="en-US" dirty="0" smtClean="0"/>
          </a:p>
          <a:p>
            <a:r>
              <a:rPr lang="en-US" dirty="0" smtClean="0"/>
              <a:t>Key Points</a:t>
            </a:r>
          </a:p>
          <a:p>
            <a:pPr marL="857250" lvl="1" indent="-457200">
              <a:buFontTx/>
              <a:buChar char="-"/>
            </a:pPr>
            <a:r>
              <a:rPr lang="en-US" dirty="0" smtClean="0"/>
              <a:t>The trend noticed was that during the greatest increases of </a:t>
            </a:r>
            <a:r>
              <a:rPr lang="en-US" dirty="0" err="1" smtClean="0"/>
              <a:t>gdp</a:t>
            </a:r>
            <a:r>
              <a:rPr lang="en-US" dirty="0" smtClean="0"/>
              <a:t>, CO2 emission also increased, overtime</a:t>
            </a:r>
          </a:p>
          <a:p>
            <a:pPr marL="857250" lvl="1" indent="-457200">
              <a:buFontTx/>
              <a:buChar char="-"/>
            </a:pPr>
            <a:r>
              <a:rPr lang="en-US" dirty="0" smtClean="0"/>
              <a:t>There is a strong co relation between </a:t>
            </a:r>
            <a:r>
              <a:rPr lang="en-US" dirty="0" err="1" smtClean="0"/>
              <a:t>gdp</a:t>
            </a:r>
            <a:r>
              <a:rPr lang="en-US" dirty="0" smtClean="0"/>
              <a:t> and CO2 emission</a:t>
            </a:r>
          </a:p>
          <a:p>
            <a:pPr marL="857250" lvl="1" indent="-457200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89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304800"/>
            <a:ext cx="8382000" cy="6324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-Hub view of Raw Codes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://github.com/manojkdey/bootCampFinalProject/tree/master/bootcampProject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304800"/>
            <a:ext cx="8382000" cy="6324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2A62F6-28D1-2545-81CF-33E5C93E1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 smtClean="0"/>
              <a:t>in Granule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9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152400"/>
            <a:ext cx="7772400" cy="13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D0BA50-98EA-1845-8BD9-DD1F8455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BBF8861B-A628-4F45-8442-87AAB368D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7463" y="2527300"/>
            <a:ext cx="4029075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8200" y="152400"/>
            <a:ext cx="7772400" cy="13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B32280-4DB9-2D40-A61F-37EBD1BE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CB98216-3026-EA44-BDF8-121771745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6850" y="2203450"/>
            <a:ext cx="6210300" cy="2451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8FA2933-7808-F149-88EE-D329C5720894}"/>
              </a:ext>
            </a:extLst>
          </p:cNvPr>
          <p:cNvSpPr/>
          <p:nvPr/>
        </p:nvSpPr>
        <p:spPr>
          <a:xfrm>
            <a:off x="4726434" y="5295356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(2143, 5) (2143,)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932C2D-0928-2B46-BAAC-3105CA1DB116}"/>
              </a:ext>
            </a:extLst>
          </p:cNvPr>
          <p:cNvSpPr txBox="1"/>
          <p:nvPr/>
        </p:nvSpPr>
        <p:spPr>
          <a:xfrm>
            <a:off x="3088299" y="533030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and y shapes:</a:t>
            </a:r>
          </a:p>
        </p:txBody>
      </p:sp>
    </p:spTree>
    <p:extLst>
      <p:ext uri="{BB962C8B-B14F-4D97-AF65-F5344CB8AC3E}">
        <p14:creationId xmlns:p14="http://schemas.microsoft.com/office/powerpoint/2010/main" val="13496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52400"/>
            <a:ext cx="7772400" cy="13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4F12AE-03F4-0C48-A33F-43214FF4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Label-encode data 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0AB5F7C-22F5-B642-BE49-117B185BD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13" y="2971800"/>
            <a:ext cx="42195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5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152400"/>
            <a:ext cx="7772400" cy="13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3B0CFD-BDEF-1645-B164-64085695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 encoded labels to one-hot-encoding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FF957D0-7EA2-AC44-B9F5-FD206066C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5538" y="3181350"/>
            <a:ext cx="43529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282</Words>
  <Application>Microsoft Office PowerPoint</Application>
  <PresentationFormat>On-screen Show (4:3)</PresentationFormat>
  <Paragraphs>36</Paragraphs>
  <Slides>11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Worksheet</vt:lpstr>
      <vt:lpstr>Relationship Between GDP and CO2 Emissions</vt:lpstr>
      <vt:lpstr>Data Used</vt:lpstr>
      <vt:lpstr>Website Navigation</vt:lpstr>
      <vt:lpstr>Git-Hub view of Raw Codes</vt:lpstr>
      <vt:lpstr>Machine Learning in Granule Detail</vt:lpstr>
      <vt:lpstr>Libraries</vt:lpstr>
      <vt:lpstr>Data Pre-Processing</vt:lpstr>
      <vt:lpstr>Label-encode data set</vt:lpstr>
      <vt:lpstr>Convert encoded labels to one-hot-encoding</vt:lpstr>
      <vt:lpstr>Create a Deep Learning Model</vt:lpstr>
      <vt:lpstr>Quantify our Trained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</dc:creator>
  <cp:lastModifiedBy>Gaurav</cp:lastModifiedBy>
  <cp:revision>22</cp:revision>
  <dcterms:created xsi:type="dcterms:W3CDTF">2019-08-24T01:33:50Z</dcterms:created>
  <dcterms:modified xsi:type="dcterms:W3CDTF">2019-08-24T14:08:25Z</dcterms:modified>
</cp:coreProperties>
</file>