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5" r:id="rId5"/>
    <p:sldId id="261" r:id="rId6"/>
    <p:sldId id="263" r:id="rId7"/>
    <p:sldId id="264" r:id="rId8"/>
    <p:sldId id="260" r:id="rId9"/>
    <p:sldId id="25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3CC4-A043-4174-9E7E-F31E8825CB1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723CC4-A043-4174-9E7E-F31E8825CB1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EA106C75-8303-4DD4-AFC8-1E819FA195D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476672"/>
            <a:ext cx="7543800" cy="1656184"/>
          </a:xfrm>
        </p:spPr>
        <p:txBody>
          <a:bodyPr/>
          <a:lstStyle/>
          <a:p>
            <a:r>
              <a:rPr lang="ru-RU" sz="4800" dirty="0" smtClean="0">
                <a:solidFill>
                  <a:schemeClr val="bg1"/>
                </a:solidFill>
              </a:rPr>
              <a:t>Название проекта « Тетрис»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2000" y="5733256"/>
            <a:ext cx="8130480" cy="648072"/>
          </a:xfrm>
        </p:spPr>
        <p:txBody>
          <a:bodyPr>
            <a:normAutofit/>
          </a:bodyPr>
          <a:lstStyle/>
          <a:p>
            <a:r>
              <a:rPr lang="ru-RU" dirty="0"/>
              <a:t>Выполнила</a:t>
            </a:r>
            <a:r>
              <a:rPr lang="en-US" dirty="0"/>
              <a:t>:</a:t>
            </a:r>
            <a:r>
              <a:rPr lang="ru-RU" dirty="0"/>
              <a:t> Постнова Милена Вячеславовна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606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416824" cy="1296144"/>
          </a:xfrm>
        </p:spPr>
        <p:txBody>
          <a:bodyPr/>
          <a:lstStyle/>
          <a:p>
            <a:r>
              <a:rPr lang="ru-RU" smtClean="0"/>
              <a:t>Идея проекта</a:t>
            </a:r>
            <a:r>
              <a:rPr lang="en-US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700808"/>
            <a:ext cx="7543800" cy="4248472"/>
          </a:xfrm>
        </p:spPr>
        <p:txBody>
          <a:bodyPr/>
          <a:lstStyle/>
          <a:p>
            <a:pPr marL="0" indent="0">
              <a:buNone/>
            </a:pPr>
            <a:r>
              <a:rPr lang="ru-RU" smtClean="0"/>
              <a:t>В детстве у меня была маленькая электронная игра «Тетрис». Она была простая, с черно-белыми картинками, работала от батареек, которые быстро разряжались. Мне очень нравилось в неё играть. Поэтому я решила сделать сама эту игру, вспомнить свое детство.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79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132856"/>
            <a:ext cx="7543800" cy="38862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Использовались классы для реализации</a:t>
            </a:r>
            <a:r>
              <a:rPr lang="en-US" dirty="0" smtClean="0"/>
              <a:t>:</a:t>
            </a:r>
          </a:p>
          <a:p>
            <a:r>
              <a:rPr lang="en-US" dirty="0" smtClean="0"/>
              <a:t>Class Blocks;</a:t>
            </a:r>
          </a:p>
          <a:p>
            <a:r>
              <a:rPr lang="en-US" dirty="0" smtClean="0"/>
              <a:t>Class Tetris.</a:t>
            </a:r>
          </a:p>
          <a:p>
            <a:pPr marL="0" indent="0">
              <a:buNone/>
            </a:pPr>
            <a:r>
              <a:rPr lang="ru-RU" smtClean="0"/>
              <a:t>И </a:t>
            </a:r>
            <a:r>
              <a:rPr lang="ru-RU" smtClean="0"/>
              <a:t>цикл </a:t>
            </a:r>
            <a:r>
              <a:rPr lang="en-US" smtClean="0"/>
              <a:t>while </a:t>
            </a:r>
            <a:r>
              <a:rPr lang="en-US" dirty="0" smtClean="0"/>
              <a:t>running</a:t>
            </a:r>
            <a:r>
              <a:rPr lang="ru-RU" dirty="0" smtClean="0"/>
              <a:t>, и функция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start_screen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2652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620688"/>
            <a:ext cx="6781800" cy="8640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start_screen</a:t>
            </a:r>
            <a:r>
              <a:rPr lang="en-US" dirty="0"/>
              <a:t>()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700808"/>
            <a:ext cx="7543800" cy="3600400"/>
          </a:xfrm>
        </p:spPr>
        <p:txBody>
          <a:bodyPr/>
          <a:lstStyle/>
          <a:p>
            <a:r>
              <a:rPr lang="ru-RU" dirty="0" smtClean="0"/>
              <a:t>Эта функция создает стартовое окно. </a:t>
            </a:r>
            <a:r>
              <a:rPr lang="ru-RU" dirty="0"/>
              <a:t>О</a:t>
            </a:r>
            <a:r>
              <a:rPr lang="ru-RU" dirty="0" smtClean="0"/>
              <a:t>ткрывается картинка из </a:t>
            </a:r>
            <a:r>
              <a:rPr lang="en-US" dirty="0" smtClean="0"/>
              <a:t>data,</a:t>
            </a:r>
            <a:r>
              <a:rPr lang="ru-RU" dirty="0" smtClean="0"/>
              <a:t> создается окно, на котором я написала цель игры, играть и «Тетрис».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093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6781800" cy="936104"/>
          </a:xfrm>
        </p:spPr>
        <p:txBody>
          <a:bodyPr/>
          <a:lstStyle/>
          <a:p>
            <a:r>
              <a:rPr lang="en-US" dirty="0"/>
              <a:t>Class Blocks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064896" cy="23762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В этом классе я создала список с блоками, которые составляются с помощью цифр(от 0 до 16), и список с цветами. В самой игре тетрис 7 различных фигур. Так же я в этом классе реализовала функцию, которая выбирает случайный цвет и фигуру. И две функции для вращения блока и возвращения этого значения.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21088"/>
            <a:ext cx="8721824" cy="1817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46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488832" cy="936104"/>
          </a:xfrm>
        </p:spPr>
        <p:txBody>
          <a:bodyPr>
            <a:normAutofit/>
          </a:bodyPr>
          <a:lstStyle/>
          <a:p>
            <a:r>
              <a:rPr lang="en-US" dirty="0"/>
              <a:t>Class Tetris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484784"/>
            <a:ext cx="7543800" cy="39604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 этом классе я реализовала сам функционал игры. Для этого мне понадобились функции, такие как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 smtClean="0"/>
              <a:t>__</a:t>
            </a:r>
            <a:r>
              <a:rPr lang="ru-RU" dirty="0" smtClean="0"/>
              <a:t>, которая позволила создать игровое поле с нулями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new_block</a:t>
            </a:r>
            <a:r>
              <a:rPr lang="en-US" dirty="0"/>
              <a:t>(self</a:t>
            </a:r>
            <a:r>
              <a:rPr lang="en-US" dirty="0" smtClean="0"/>
              <a:t>)</a:t>
            </a:r>
            <a:r>
              <a:rPr lang="ru-RU" dirty="0" smtClean="0"/>
              <a:t>, которая создает фигуру из класса </a:t>
            </a:r>
            <a:r>
              <a:rPr lang="en-US" dirty="0" smtClean="0"/>
              <a:t>Blocks;</a:t>
            </a:r>
            <a:endParaRPr lang="ru-RU" dirty="0" smtClean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break_lines</a:t>
            </a:r>
            <a:r>
              <a:rPr lang="en-US" dirty="0"/>
              <a:t>(self</a:t>
            </a:r>
            <a:r>
              <a:rPr lang="en-US" dirty="0" smtClean="0"/>
              <a:t>)</a:t>
            </a:r>
            <a:r>
              <a:rPr lang="ru-RU" dirty="0"/>
              <a:t> </a:t>
            </a:r>
            <a:r>
              <a:rPr lang="ru-RU" dirty="0" smtClean="0"/>
              <a:t>считывает заполненные линии и очки. В данной игре очки считываются так</a:t>
            </a:r>
            <a:r>
              <a:rPr lang="en-US" dirty="0" smtClean="0"/>
              <a:t>: </a:t>
            </a:r>
            <a:r>
              <a:rPr lang="ru-RU" dirty="0" smtClean="0"/>
              <a:t> Количество </a:t>
            </a:r>
            <a:r>
              <a:rPr lang="ru-RU" dirty="0" err="1" smtClean="0"/>
              <a:t>заполененных</a:t>
            </a:r>
            <a:r>
              <a:rPr lang="ru-RU" dirty="0" smtClean="0"/>
              <a:t> линий за раз в квадрате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smtClean="0"/>
              <a:t>freeze(self)</a:t>
            </a:r>
            <a:r>
              <a:rPr lang="ru-RU" dirty="0"/>
              <a:t> </a:t>
            </a:r>
            <a:r>
              <a:rPr lang="ru-RU" dirty="0" smtClean="0"/>
              <a:t>для «заморозки» фигуры</a:t>
            </a:r>
            <a:r>
              <a:rPr lang="en-US" dirty="0" smtClean="0"/>
              <a:t>;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go_space</a:t>
            </a:r>
            <a:r>
              <a:rPr lang="en-US" dirty="0"/>
              <a:t>(self),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go_down</a:t>
            </a:r>
            <a:r>
              <a:rPr lang="en-US" dirty="0"/>
              <a:t>(self),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go_side</a:t>
            </a:r>
            <a:r>
              <a:rPr lang="en-US" dirty="0"/>
              <a:t>(self, dx), </a:t>
            </a:r>
            <a:r>
              <a:rPr lang="en-US" dirty="0" err="1"/>
              <a:t>def</a:t>
            </a:r>
            <a:r>
              <a:rPr lang="en-US" dirty="0"/>
              <a:t> rotate(self</a:t>
            </a:r>
            <a:r>
              <a:rPr lang="en-US" dirty="0" smtClean="0"/>
              <a:t>) </a:t>
            </a:r>
            <a:r>
              <a:rPr lang="ru-RU" dirty="0" smtClean="0"/>
              <a:t> для перемещения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5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6781800" cy="936104"/>
          </a:xfrm>
        </p:spPr>
        <p:txBody>
          <a:bodyPr>
            <a:normAutofit/>
          </a:bodyPr>
          <a:lstStyle/>
          <a:p>
            <a:r>
              <a:rPr lang="ru-RU" dirty="0" smtClean="0"/>
              <a:t>Цикл </a:t>
            </a:r>
            <a:r>
              <a:rPr lang="en-US" dirty="0" smtClean="0"/>
              <a:t>While </a:t>
            </a:r>
            <a:r>
              <a:rPr lang="en-US" dirty="0" smtClean="0"/>
              <a:t>running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772816"/>
            <a:ext cx="7344816" cy="36004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Здесь я реализовала функции кнопок для взаимодействия с фигурами. Так же подключила базу данных для считывания и вывода рекорда в игре.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53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6781800" cy="1600200"/>
          </a:xfrm>
        </p:spPr>
        <p:txBody>
          <a:bodyPr/>
          <a:lstStyle/>
          <a:p>
            <a:r>
              <a:rPr lang="ru-RU" dirty="0"/>
              <a:t>Вывод по работе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204864"/>
            <a:ext cx="7543800" cy="3886200"/>
          </a:xfrm>
        </p:spPr>
        <p:txBody>
          <a:bodyPr/>
          <a:lstStyle/>
          <a:p>
            <a:r>
              <a:rPr lang="ru-RU" dirty="0" smtClean="0"/>
              <a:t>Я считаю, что игра в «Тетрис» позволит приятно провести время и вспомнить своё детство.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18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ru-RU" dirty="0"/>
              <a:t>Возможность доработки и развития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2204864"/>
            <a:ext cx="7543800" cy="3886200"/>
          </a:xfrm>
        </p:spPr>
        <p:txBody>
          <a:bodyPr/>
          <a:lstStyle/>
          <a:p>
            <a:r>
              <a:rPr lang="ru-RU" dirty="0" smtClean="0"/>
              <a:t>Игру можно доработать добавлением бонусов в виде элементов, которые нужно ловить. Они будут очищать часть игрового поля либо добавлять баллы.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727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232</TotalTime>
  <Words>339</Words>
  <Application>Microsoft Office PowerPoint</Application>
  <PresentationFormat>Экран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NewsPrint</vt:lpstr>
      <vt:lpstr>Название проекта « Тетрис»</vt:lpstr>
      <vt:lpstr>Идея проекта:</vt:lpstr>
      <vt:lpstr>Описание реализации</vt:lpstr>
      <vt:lpstr>def start_screen()</vt:lpstr>
      <vt:lpstr>Class Blocks</vt:lpstr>
      <vt:lpstr>Class Tetris</vt:lpstr>
      <vt:lpstr>Цикл While running</vt:lpstr>
      <vt:lpstr>Вывод по работе</vt:lpstr>
      <vt:lpstr>Возможность доработки и развития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 « Тетрис»</dc:title>
  <dc:creator>1</dc:creator>
  <cp:lastModifiedBy>1</cp:lastModifiedBy>
  <cp:revision>14</cp:revision>
  <dcterms:created xsi:type="dcterms:W3CDTF">2022-01-15T16:10:25Z</dcterms:created>
  <dcterms:modified xsi:type="dcterms:W3CDTF">2022-01-17T17:59:37Z</dcterms:modified>
</cp:coreProperties>
</file>