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1" r:id="rId5"/>
    <p:sldId id="260" r:id="rId6"/>
    <p:sldId id="258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13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3CC4-A043-4174-9E7E-F31E8825CB11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06C75-8303-4DD4-AFC8-1E819FA195D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3CC4-A043-4174-9E7E-F31E8825CB11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06C75-8303-4DD4-AFC8-1E819FA195D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3CC4-A043-4174-9E7E-F31E8825CB11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06C75-8303-4DD4-AFC8-1E819FA195D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3CC4-A043-4174-9E7E-F31E8825CB11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06C75-8303-4DD4-AFC8-1E819FA195D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3CC4-A043-4174-9E7E-F31E8825CB11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06C75-8303-4DD4-AFC8-1E819FA195D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3CC4-A043-4174-9E7E-F31E8825CB11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06C75-8303-4DD4-AFC8-1E819FA195D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3CC4-A043-4174-9E7E-F31E8825CB11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06C75-8303-4DD4-AFC8-1E819FA195D8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3CC4-A043-4174-9E7E-F31E8825CB11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06C75-8303-4DD4-AFC8-1E819FA195D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3CC4-A043-4174-9E7E-F31E8825CB11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06C75-8303-4DD4-AFC8-1E819FA195D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3CC4-A043-4174-9E7E-F31E8825CB11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06C75-8303-4DD4-AFC8-1E819FA195D8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3CC4-A043-4174-9E7E-F31E8825CB11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06C75-8303-4DD4-AFC8-1E819FA195D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1D723CC4-A043-4174-9E7E-F31E8825CB11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EA106C75-8303-4DD4-AFC8-1E819FA195D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62000" y="476672"/>
            <a:ext cx="7543800" cy="1656184"/>
          </a:xfrm>
        </p:spPr>
        <p:txBody>
          <a:bodyPr/>
          <a:lstStyle/>
          <a:p>
            <a:r>
              <a:rPr lang="ru-RU" sz="4800" dirty="0" smtClean="0">
                <a:solidFill>
                  <a:schemeClr val="bg1"/>
                </a:solidFill>
              </a:rPr>
              <a:t>Название проекта « Тетрис»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62000" y="5733256"/>
            <a:ext cx="8130480" cy="648072"/>
          </a:xfrm>
        </p:spPr>
        <p:txBody>
          <a:bodyPr>
            <a:normAutofit/>
          </a:bodyPr>
          <a:lstStyle/>
          <a:p>
            <a:r>
              <a:rPr lang="ru-RU" dirty="0"/>
              <a:t>Выполнила</a:t>
            </a:r>
            <a:r>
              <a:rPr lang="en-US" dirty="0"/>
              <a:t>:</a:t>
            </a:r>
            <a:r>
              <a:rPr lang="ru-RU" dirty="0"/>
              <a:t> Постнова Милена Вячеславовна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6067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260648"/>
            <a:ext cx="7416824" cy="1296144"/>
          </a:xfrm>
        </p:spPr>
        <p:txBody>
          <a:bodyPr/>
          <a:lstStyle/>
          <a:p>
            <a:r>
              <a:rPr lang="ru-RU" dirty="0" smtClean="0"/>
              <a:t>Идея проекта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700808"/>
            <a:ext cx="7543800" cy="424847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 детстве у меня была маленькая электронная игра «Тетрис». Она была простая, с черно-белыми картинками, работала от батареек, которые быстро разряжались. Мне очень нравилось в неё играть. Поэтому я решила сделать сама эту игру, вспомнить свое детство.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3792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476672"/>
            <a:ext cx="6781800" cy="1600200"/>
          </a:xfrm>
        </p:spPr>
        <p:txBody>
          <a:bodyPr>
            <a:normAutofit fontScale="90000"/>
          </a:bodyPr>
          <a:lstStyle/>
          <a:p>
            <a:r>
              <a:rPr lang="ru-RU" dirty="0"/>
              <a:t>Описание реализации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2132856"/>
            <a:ext cx="7543800" cy="3886200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6522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466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260648"/>
            <a:ext cx="6781800" cy="1600200"/>
          </a:xfrm>
        </p:spPr>
        <p:txBody>
          <a:bodyPr/>
          <a:lstStyle/>
          <a:p>
            <a:r>
              <a:rPr lang="ru-RU" dirty="0"/>
              <a:t>Вывод по работе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2204864"/>
            <a:ext cx="7543800" cy="3886200"/>
          </a:xfrm>
        </p:spPr>
        <p:txBody>
          <a:bodyPr/>
          <a:lstStyle/>
          <a:p>
            <a:r>
              <a:rPr lang="ru-RU" dirty="0" smtClean="0"/>
              <a:t>Я считаю, что игра в «Тетрис» позволит приятно провести время и вспомнить своё детство.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4188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6781800" cy="1600200"/>
          </a:xfrm>
        </p:spPr>
        <p:txBody>
          <a:bodyPr>
            <a:normAutofit fontScale="90000"/>
          </a:bodyPr>
          <a:lstStyle/>
          <a:p>
            <a:r>
              <a:rPr lang="ru-RU" dirty="0"/>
              <a:t>Возможность доработки и развития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2204864"/>
            <a:ext cx="7543800" cy="3886200"/>
          </a:xfrm>
        </p:spPr>
        <p:txBody>
          <a:bodyPr/>
          <a:lstStyle/>
          <a:p>
            <a:r>
              <a:rPr lang="ru-RU" dirty="0" smtClean="0"/>
              <a:t>Игру можно доработать добавлением бонусов в виде элементов, которые нужно ловить. Они будут очищать часть игрового поля либо добавлять баллы.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07279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35</TotalTime>
  <Words>109</Words>
  <Application>Microsoft Office PowerPoint</Application>
  <PresentationFormat>Экран (4:3)</PresentationFormat>
  <Paragraphs>9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NewsPrint</vt:lpstr>
      <vt:lpstr>Название проекта « Тетрис»</vt:lpstr>
      <vt:lpstr>Идея проекта:</vt:lpstr>
      <vt:lpstr>Описание реализации</vt:lpstr>
      <vt:lpstr>Презентация PowerPoint</vt:lpstr>
      <vt:lpstr>Вывод по работе</vt:lpstr>
      <vt:lpstr>Возможность доработки и развития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проекта « Тетрис»</dc:title>
  <dc:creator>1</dc:creator>
  <cp:lastModifiedBy>1</cp:lastModifiedBy>
  <cp:revision>5</cp:revision>
  <dcterms:created xsi:type="dcterms:W3CDTF">2022-01-15T16:10:25Z</dcterms:created>
  <dcterms:modified xsi:type="dcterms:W3CDTF">2022-01-15T16:46:04Z</dcterms:modified>
</cp:coreProperties>
</file>