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:P.VIBITHA</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:620321104113</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130810" y="1051560"/>
            <a:ext cx="9013190" cy="2092325"/>
          </a:xfrm>
          <a:prstGeom prst="rect">
            <a:avLst/>
          </a:prstGeom>
          <a:noFill/>
        </p:spPr>
        <p:txBody>
          <a:bodyPr wrap="square" rtlCol="0">
            <a:noAutofit/>
          </a:bodyPr>
          <a:p>
            <a:pPr marL="0" indent="0">
              <a:buFont typeface="Wingdings" panose="05000000000000000000" charset="0"/>
              <a:buNone/>
            </a:pPr>
            <a:r>
              <a:rPr lang="en-US" b="1">
                <a:latin typeface="Arial Black" panose="020B0A04020102020204" charset="0"/>
                <a:cs typeface="Arial Black" panose="020B0A04020102020204" charset="0"/>
              </a:rPr>
              <a:t>                                 User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Route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Seat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endParaRPr lang="en-US"/>
          </a:p>
        </p:txBody>
      </p:sp>
      <p:sp>
        <p:nvSpPr>
          <p:cNvPr id="6" name="Text Box 5"/>
          <p:cNvSpPr txBox="1"/>
          <p:nvPr/>
        </p:nvSpPr>
        <p:spPr>
          <a:xfrm>
            <a:off x="3823970" y="3517900"/>
            <a:ext cx="3048000" cy="306705"/>
          </a:xfrm>
          <a:prstGeom prst="rect">
            <a:avLst/>
          </a:prstGeom>
          <a:noFill/>
        </p:spPr>
        <p:txBody>
          <a:bodyPr wrap="square" rtlCol="0">
            <a:spAutoFit/>
          </a:bodyPr>
          <a:p>
            <a:endParaRPr lang="en-US"/>
          </a:p>
        </p:txBody>
      </p:sp>
      <p:pic>
        <p:nvPicPr>
          <p:cNvPr id="13" name="Content Placeholder 12" descr="WhatsApp Image 2024-04-06 at 07.53.07 (4)"/>
          <p:cNvPicPr>
            <a:picLocks noChangeAspect="1"/>
          </p:cNvPicPr>
          <p:nvPr>
            <p:ph idx="1"/>
          </p:nvPr>
        </p:nvPicPr>
        <p:blipFill>
          <a:blip r:embed="rId1"/>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4" name="Picture 3" descr="WhatsApp Image 2024-04-06 at 07.53.07 (1)"/>
          <p:cNvPicPr>
            <a:picLocks noChangeAspect="1"/>
          </p:cNvPicPr>
          <p:nvPr/>
        </p:nvPicPr>
        <p:blipFill>
          <a:blip r:embed="rId1"/>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p>
            <a:endParaRPr lang="en-US"/>
          </a:p>
        </p:txBody>
      </p:sp>
      <p:pic>
        <p:nvPicPr>
          <p:cNvPr id="8" name="Picture 7" descr="WhatsApp Image 2024-04-06 at 07.53.07 (9)"/>
          <p:cNvPicPr>
            <a:picLocks noChangeAspect="1"/>
          </p:cNvPicPr>
          <p:nvPr/>
        </p:nvPicPr>
        <p:blipFill>
          <a:blip r:embed="rId1"/>
          <a:srcRect l="12787" t="12245" r="12066" b="15598"/>
          <a:stretch>
            <a:fillRect/>
          </a:stretch>
        </p:blipFill>
        <p:spPr>
          <a:xfrm>
            <a:off x="1609090" y="1371600"/>
            <a:ext cx="58293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descr="WhatsApp Image 2024-04-06 at 07.53.07 (8)"/>
          <p:cNvPicPr>
            <a:picLocks noChangeAspect="1"/>
          </p:cNvPicPr>
          <p:nvPr/>
        </p:nvPicPr>
        <p:blipFill>
          <a:blip r:embed="rId1"/>
          <a:srcRect l="8340" t="4249" r="9410" b="4324"/>
          <a:stretch>
            <a:fillRect/>
          </a:stretch>
        </p:blipFill>
        <p:spPr>
          <a:xfrm>
            <a:off x="762635" y="1267460"/>
            <a:ext cx="7520940" cy="3823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pic>
        <p:nvPicPr>
          <p:cNvPr id="3" name="Picture 2" descr="WhatsApp Image 2024-04-06 at 07.53.07"/>
          <p:cNvPicPr>
            <a:picLocks noChangeAspect="1"/>
          </p:cNvPicPr>
          <p:nvPr/>
        </p:nvPicPr>
        <p:blipFill>
          <a:blip r:embed="rId1"/>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473075" y="1205230"/>
            <a:ext cx="8796020" cy="3107690"/>
          </a:xfrm>
          <a:prstGeom prst="rect">
            <a:avLst/>
          </a:prstGeom>
          <a:noFill/>
        </p:spPr>
        <p:txBody>
          <a:bodyPr wrap="square" rtlCol="0">
            <a:spAutoFit/>
          </a:bodyPr>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654685" y="1304925"/>
            <a:ext cx="8488680" cy="3335020"/>
          </a:xfrm>
          <a:prstGeom prst="rect">
            <a:avLst/>
          </a:prstGeom>
          <a:noFill/>
        </p:spPr>
        <p:txBody>
          <a:bodyPr wrap="square" rtlCol="0">
            <a:noAutofit/>
          </a:bodyPr>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453390" y="1443355"/>
            <a:ext cx="8457565" cy="3195955"/>
          </a:xfrm>
          <a:prstGeom prst="rect">
            <a:avLst/>
          </a:prstGeom>
          <a:noFill/>
        </p:spPr>
        <p:txBody>
          <a:bodyPr wrap="square" rtlCol="0">
            <a:noAutofit/>
          </a:bodyPr>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500380" y="1004570"/>
            <a:ext cx="8255000" cy="3496310"/>
          </a:xfrm>
          <a:prstGeom prst="rect">
            <a:avLst/>
          </a:prstGeom>
          <a:noFill/>
        </p:spPr>
        <p:txBody>
          <a:bodyPr wrap="square" rtlCol="0">
            <a:noAutofit/>
          </a:bodyPr>
          <a:p>
            <a:r>
              <a:rPr lang="en-US" b="1">
                <a:latin typeface="Arial Black" panose="020B0A04020102020204" charset="0"/>
                <a:cs typeface="Arial Black" panose="020B0A04020102020204" charset="0"/>
              </a:rPr>
              <a:t>User Registration and Authentication:</a:t>
            </a:r>
            <a:endParaRPr lang="en-US" b="1">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lang="en-US" b="1">
                <a:latin typeface="Arial Black" panose="020B0A04020102020204" charset="0"/>
                <a:cs typeface="Arial Black" panose="020B0A04020102020204" charset="0"/>
              </a:rPr>
              <a:t>Booking Management: </a:t>
            </a:r>
            <a:endParaRPr lang="en-US" b="1">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lang="en-US" b="1">
                <a:latin typeface="Arial Black" panose="020B0A04020102020204" charset="0"/>
                <a:cs typeface="Arial Black" panose="020B0A04020102020204" charset="0"/>
              </a:rPr>
              <a:t>Payment Integration:</a:t>
            </a:r>
            <a:endParaRPr lang="en-US" b="1">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lang="en-US" b="1">
                <a:latin typeface="Arial Black" panose="020B0A04020102020204" charset="0"/>
                <a:cs typeface="Arial Black" panose="020B0A04020102020204" charset="0"/>
              </a:rPr>
              <a:t>Seat Availability and Booking:</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endParaRPr lang="en-US" b="0" i="0">
              <a:solidFill>
                <a:srgbClr val="374151"/>
              </a:solidFill>
              <a:effectLst/>
              <a:latin typeface="Franklin Gothic Heavy" panose="020B0903020102020204" charset="0"/>
              <a:cs typeface="Franklin Gothic Heavy" panose="020B0903020102020204" charset="0"/>
            </a:endParaRP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lang="en-US" b="0" i="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7302</Words>
  <Application>WPS Presentation</Application>
  <PresentationFormat>On-screen Show (16:9)</PresentationFormat>
  <Paragraphs>146</Paragraphs>
  <Slides>17</Slides>
  <Notes>10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4" baseType="lpstr">
      <vt:lpstr>Arial</vt:lpstr>
      <vt:lpstr>SimSun</vt:lpstr>
      <vt:lpstr>Wingdings</vt:lpstr>
      <vt:lpstr>Arial</vt:lpstr>
      <vt:lpstr>Times New Roman</vt:lpstr>
      <vt:lpstr>Poppins</vt:lpstr>
      <vt:lpstr>Segoe Print</vt:lpstr>
      <vt:lpstr>Arial Black</vt:lpstr>
      <vt:lpstr>Wingdings</vt:lpstr>
      <vt:lpstr>Franklin Gothic Heavy</vt:lpstr>
      <vt:lpstr>Stencil</vt:lpstr>
      <vt:lpstr>Times New Roman</vt:lpstr>
      <vt:lpstr>Söhne</vt:lpstr>
      <vt:lpstr>Microsoft YaHei</vt:lpstr>
      <vt:lpstr>Arial Unicode MS</vt:lpstr>
      <vt:lpstr>Default Design</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ranjini</cp:lastModifiedBy>
  <cp:revision>23</cp:revision>
  <dcterms:created xsi:type="dcterms:W3CDTF">2024-04-05T06:27:00Z</dcterms:created>
  <dcterms:modified xsi:type="dcterms:W3CDTF">2024-04-06T12:40:01Z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F765CB7833C74FBA93D987F221E3FA3B_13</vt:lpwstr>
  </property>
  <property fmtid="{D5CDD505-2E9C-101B-9397-08002B2CF9AE}" pid="4" name="KSOProductBuildVer">
    <vt:lpwstr>1033-12.2.0.13431</vt:lpwstr>
  </property>
</Properties>
</file>