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tcWLZnKL2+wrOognN22SZl54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6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7" name="Google Shape;1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4" name="Google Shape;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8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4" name="Google Shape;4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25.jp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ilding, sitting, bench, side&#10;&#10;Description automatically generated" id="155" name="Google Shape;155;p1"/>
          <p:cNvPicPr preferRelativeResize="0"/>
          <p:nvPr/>
        </p:nvPicPr>
        <p:blipFill rotWithShape="1">
          <a:blip r:embed="rId4">
            <a:alphaModFix/>
          </a:blip>
          <a:srcRect b="18333" l="0" r="1" t="5730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 txBox="1"/>
          <p:nvPr>
            <p:ph type="ctrTitle"/>
          </p:nvPr>
        </p:nvSpPr>
        <p:spPr>
          <a:xfrm>
            <a:off x="6430297" y="1964267"/>
            <a:ext cx="4729828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การทำนายราคา CARDANO โดยใช้ LSTM</a:t>
            </a:r>
            <a:endParaRPr/>
          </a:p>
        </p:txBody>
      </p:sp>
      <p:sp>
        <p:nvSpPr>
          <p:cNvPr id="158" name="Google Shape;158;p1"/>
          <p:cNvSpPr txBox="1"/>
          <p:nvPr>
            <p:ph idx="1" type="subTitle"/>
          </p:nvPr>
        </p:nvSpPr>
        <p:spPr>
          <a:xfrm>
            <a:off x="6430297" y="4385732"/>
            <a:ext cx="4729828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จัดทำโดย	นาย ณัฐกิตติ์ หงษ์ทอง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	นาย เดชาวัต ยุติธรรม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/>
        </p:nvSpPr>
        <p:spPr>
          <a:xfrm>
            <a:off x="3962399" y="2013856"/>
            <a:ext cx="7197726" cy="3668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จบการนำเสนอ</a:t>
            </a:r>
            <a:endParaRPr/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ขอบคุณครับ</a:t>
            </a:r>
            <a:endParaRPr/>
          </a:p>
        </p:txBody>
      </p:sp>
    </p:spTree>
  </p:cSld>
  <p:clrMapOvr>
    <a:masterClrMapping/>
  </p:clrMapOvr>
  <p:transition spd="slow" p14:dur="800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ctr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i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CARDANO คือ แพลตฟอร์มสมาร์ทคอนแทรคท์ที่ถูกสร้างขึ้นในปี 2015 เพื่อที่จะเปลี่ยนแปลงและพัฒนา CRYPTOCURRENCY ให้มีรูปแบบที่แตกต่างไปจากเดิม ทางผู้พัฒนากล่าวว่า CARDANO เป็นบล็อกเชนเจเนอเรชั่นที่ 3 ที่ระบุและแก้ไขปัญหาหลักๆ ที่เกิดขึ้นในบล็อกเชนยุคก่อนๆ </a:t>
            </a:r>
            <a:endParaRPr i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7730" y="4651120"/>
            <a:ext cx="2857500" cy="1600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165" name="Google Shape;165;p2"/>
          <p:cNvSpPr txBox="1"/>
          <p:nvPr/>
        </p:nvSpPr>
        <p:spPr>
          <a:xfrm>
            <a:off x="4697730" y="152400"/>
            <a:ext cx="2857500" cy="1232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บทนำ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ราคาของเหรียญ Cardano มีความผันผวนตามความต้องการของมนุษย์ ขึ้น-ลง ตามความต้องการของช่วงเวลานั้นๆ ซึ่งเราไม่สามารถคาดการณ์ได้ด้วยความคิดส่วนตัว แต่เราคิดว่าการทำนายการ ขึ้น-ลง ของราคา เหรียญ Cardano นั้นสามารถทำได้ด้วยการวิเคราะห์จากสถิติย้อนหลัง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เราจึงศึกษาการสร้างโมเดลโดยใช้ LSTM เพื่อคาดการณ์ของราคาเหรียญ Cardano </a:t>
            </a:r>
            <a:endParaRPr/>
          </a:p>
        </p:txBody>
      </p:sp>
      <p:pic>
        <p:nvPicPr>
          <p:cNvPr descr="Cardano Logo" id="171" name="Google Shape;1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39" y="1752416"/>
            <a:ext cx="3351381" cy="335138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วัตถุประสงค์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1097280" y="270362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Calibri"/>
              <a:buNone/>
            </a:pPr>
            <a:r>
              <a:t/>
            </a:r>
            <a:endParaRPr b="0" i="0" sz="47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1097280" y="2400052"/>
            <a:ext cx="1018500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เพื่อทำการศึกษาการสร้างโมเดลโดยใช้ LSTM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เพื่อกระตุ้นให้เกิดความสนใจ ในด้านการลงทุนในตลาด Cryptocurrency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เพื่อช่วยเพิ่มการตัดสินใจและลดความเสี่ยงที่จะเกิดขึ้น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CODE</a:t>
            </a:r>
            <a:endParaRPr/>
          </a:p>
        </p:txBody>
      </p:sp>
      <p:pic>
        <p:nvPicPr>
          <p:cNvPr descr="Text&#10;&#10;Description automatically generated" id="184" name="Google Shape;1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130083"/>
            <a:ext cx="10058400" cy="3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"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25" y="475441"/>
            <a:ext cx="5368311" cy="39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925" y="4650695"/>
            <a:ext cx="5368311" cy="633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91" name="Google Shape;19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3458" y="475441"/>
            <a:ext cx="5935980" cy="1493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92" name="Google Shape;19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5838" y="2135358"/>
            <a:ext cx="5943600" cy="330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122" y="313006"/>
            <a:ext cx="5756072" cy="2176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ny name&#10;&#10;Description automatically generated with medium confidence"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458" y="2486497"/>
            <a:ext cx="5756071" cy="752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99" name="Google Shape;19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792" y="3238584"/>
            <a:ext cx="5729402" cy="3074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email&#10;&#10;Description automatically generated" id="200" name="Google Shape;20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313006"/>
            <a:ext cx="59436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201" name="Google Shape;20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03620" y="2065020"/>
            <a:ext cx="5935980" cy="136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6000" y="3589606"/>
            <a:ext cx="59436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203" name="Google Shape;20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96000" y="4169312"/>
            <a:ext cx="5943600" cy="188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442" y="298555"/>
            <a:ext cx="5943600" cy="2240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09" name="Google Shape;2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443" y="3116577"/>
            <a:ext cx="5943599" cy="2884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10" name="Google Shape;21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1531" y="1791242"/>
            <a:ext cx="5836537" cy="327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0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643099" y="636104"/>
            <a:ext cx="5372468" cy="5585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938" y="1123526"/>
            <a:ext cx="3365992" cy="4610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/>
          <p:nvPr/>
        </p:nvSpPr>
        <p:spPr>
          <a:xfrm>
            <a:off x="6176433" y="636104"/>
            <a:ext cx="5372468" cy="5585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220" name="Google Shape;2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0651" y="1602356"/>
            <a:ext cx="4414845" cy="365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2021-10-17T06:06:22Z</dcterms:created>
  <dc:creator>User</dc:creator>
</cp:coreProperties>
</file>