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26359-AC34-4EFF-97E4-26A2FAF0E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9DE2D4-8BE0-424C-A86D-19912A3C9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50A8E-F2A3-497F-B414-0A2EE011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2C1A-53B6-4279-BD7C-57CD3E1E46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4F285-6024-4C90-A815-47AD0F7E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6B412-50F1-4601-8AAA-925EE30B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599-3CD3-4558-8CDB-4A8E3CD4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5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04C4F-2973-467F-9C1A-340F6A76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50C37-4345-46F0-9814-4CD128632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4E15C-BE93-4F02-92DC-164AF229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2C1A-53B6-4279-BD7C-57CD3E1E46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B0ECA-132E-4C9E-ACB5-74BCF982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BAE23-BF0D-4D6F-A319-2870F97F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599-3CD3-4558-8CDB-4A8E3CD4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2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211604-E5D8-4B22-B45B-BCA94F661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AFA48E-1C3B-44A6-8D58-748B3C545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90646-2661-4ADF-800C-51A6BA81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2C1A-53B6-4279-BD7C-57CD3E1E46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35E20-B586-47DA-B529-56C8B98E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A763F-C7FB-4ED3-9E32-3103C994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599-3CD3-4558-8CDB-4A8E3CD4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63DE3-5C45-448A-97DB-9281ED4E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D6091-8150-4299-B0AD-CB51032B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A4066-B887-40F5-B4BD-F265ABFC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2C1A-53B6-4279-BD7C-57CD3E1E46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E60AC-6270-4944-9EB8-05DD4861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4936D-7C88-4236-8528-4D22BD71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599-3CD3-4558-8CDB-4A8E3CD4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2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E86D5-C6E3-4DA0-8ADD-C651F7B4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E299C-2106-4CB3-8D7B-45EB047E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86893-AB80-4D4A-8FB5-E0A4A0DF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2C1A-53B6-4279-BD7C-57CD3E1E46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68BBD-6008-49CA-9EDB-B0B50A19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8DBD1-33C1-460C-8BA1-47E2914E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599-3CD3-4558-8CDB-4A8E3CD4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5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C423-A72E-4B27-9842-215C6E24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DA74A-224F-48FA-83D1-135913BA5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8364E-4B21-432D-901C-40D15E27F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8F138-E5A5-4DAE-86A7-928E0667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2C1A-53B6-4279-BD7C-57CD3E1E46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284F2-7369-4305-8A06-4B2A0297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AC7A3-3423-49BA-81D3-E45DBD37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599-3CD3-4558-8CDB-4A8E3CD4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5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72263-722B-4E81-9050-F6BF161F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26039-D4FC-45E5-AABF-820F5ABA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EEB255-7DF3-4CBA-B24D-B5C90672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1EB20A-220E-4F20-B80D-D880AC70A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170EDC-14FF-47D7-8167-9113C9A65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37EA61-3E8F-46AF-BB3C-FFA4376D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2C1A-53B6-4279-BD7C-57CD3E1E46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C4E06F-4ACE-425C-A109-4BBEAA7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8FEF8-74C7-4EAD-ACA1-84E6A3BE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599-3CD3-4558-8CDB-4A8E3CD4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1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C684C-46F0-4E6D-9C4A-6DAB520B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08BF04-A209-4A03-9657-2B93E908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2C1A-53B6-4279-BD7C-57CD3E1E46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65FAD2-4B9A-43B7-9FC0-B8116E1F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09D1F-BC6D-4916-9B8B-6F2A6382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599-3CD3-4558-8CDB-4A8E3CD4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CC240B-2BE8-4B8E-BB3A-272CC572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2C1A-53B6-4279-BD7C-57CD3E1E46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E91AC-42FC-4377-8959-B9572DEF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2BF339-A830-4092-86DA-3B17EE9F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599-3CD3-4558-8CDB-4A8E3CD4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0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2FA7F-2AA2-42DE-8584-10847F54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5EFDB-F448-43A2-8657-99C19072A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B5505-2B43-406D-BF99-BFA48F95D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2B75A-A2F5-4F45-993F-9F04F5DA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2C1A-53B6-4279-BD7C-57CD3E1E46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4CEA9-790E-4C0B-A23A-2BB6CB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A776D-3B3B-408B-A953-18314C27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599-3CD3-4558-8CDB-4A8E3CD4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4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F2E5E-E7D4-4B43-BE4C-2920409B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877F38-7822-4D0A-A66E-5FD1761CD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4855E-8058-4F82-B3B3-73A64862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28DDA-DFF4-4AE9-9316-126E14EE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2C1A-53B6-4279-BD7C-57CD3E1E46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30D75-B3A2-42DF-AABA-4FEAA1C3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CBC44-ECB1-4403-A4B6-8D63BDC2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599-3CD3-4558-8CDB-4A8E3CD4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1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1F5894-8CAD-4C43-87A2-59A091EF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EB4E6-5D64-4CCB-B0C3-7A4F5A46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AF32E-D65C-464B-988D-79928B517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2C1A-53B6-4279-BD7C-57CD3E1E465E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D8CF4-56CC-428D-B0C2-152F0186D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26BF3-138F-454D-A9B7-565FD5997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C599-3CD3-4558-8CDB-4A8E3CD4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3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8C85E-0870-4B83-9200-0CD530638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do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731309-051D-4757-ACC4-911623E1A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6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52011D-F078-4C43-80CD-9D42C3266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341" y="0"/>
            <a:ext cx="9081318" cy="6858000"/>
          </a:xfrm>
        </p:spPr>
      </p:pic>
    </p:spTree>
    <p:extLst>
      <p:ext uri="{BB962C8B-B14F-4D97-AF65-F5344CB8AC3E}">
        <p14:creationId xmlns:p14="http://schemas.microsoft.com/office/powerpoint/2010/main" val="399637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B343E-411D-4BA6-A9EC-FF0AFABE7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r>
              <a:rPr lang="ko-KR" altLang="en-US" dirty="0"/>
              <a:t>회원 가입하면 정보를 </a:t>
            </a:r>
            <a:r>
              <a:rPr lang="en-US" altLang="ko-KR" dirty="0"/>
              <a:t>txt</a:t>
            </a:r>
            <a:r>
              <a:rPr lang="ko-KR" altLang="en-US" dirty="0"/>
              <a:t>로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 누르면 불러온 </a:t>
            </a:r>
            <a:r>
              <a:rPr lang="en-US" altLang="ko-KR" dirty="0"/>
              <a:t>txt</a:t>
            </a:r>
            <a:r>
              <a:rPr lang="ko-KR" altLang="en-US" dirty="0"/>
              <a:t> 파일에서 사람을 찾아서</a:t>
            </a:r>
            <a:r>
              <a:rPr lang="en-US" altLang="ko-KR" dirty="0"/>
              <a:t>… </a:t>
            </a:r>
            <a:r>
              <a:rPr lang="ko-KR" altLang="en-US" dirty="0"/>
              <a:t>로그인한다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 하면 그 사람의 </a:t>
            </a:r>
            <a:r>
              <a:rPr lang="en-US" altLang="ko-KR" dirty="0"/>
              <a:t>data</a:t>
            </a:r>
            <a:r>
              <a:rPr lang="ko-KR" altLang="en-US" dirty="0"/>
              <a:t>에 맞는 </a:t>
            </a:r>
            <a:r>
              <a:rPr lang="en-US" altLang="ko-KR" dirty="0"/>
              <a:t>to do list</a:t>
            </a:r>
            <a:r>
              <a:rPr lang="ko-KR" altLang="en-US" dirty="0"/>
              <a:t>를 </a:t>
            </a:r>
            <a:r>
              <a:rPr lang="en-US" altLang="ko-KR" dirty="0"/>
              <a:t>txt</a:t>
            </a:r>
            <a:r>
              <a:rPr lang="ko-KR" altLang="en-US" dirty="0"/>
              <a:t>파일로 가져온다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52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To do list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>i7</dc:creator>
  <cp:lastModifiedBy>i7</cp:lastModifiedBy>
  <cp:revision>1</cp:revision>
  <dcterms:created xsi:type="dcterms:W3CDTF">2024-08-19T08:32:00Z</dcterms:created>
  <dcterms:modified xsi:type="dcterms:W3CDTF">2024-08-19T08:32:29Z</dcterms:modified>
</cp:coreProperties>
</file>