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60" r:id="rId5"/>
    <p:sldId id="259" r:id="rId6"/>
    <p:sldId id="261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 altLang="zh-CN"/>
              <a:t>Classification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p>
            <a:r>
              <a:rPr lang="en-US" altLang="zh-CN"/>
              <a:t>Feature: </a:t>
            </a:r>
            <a:r>
              <a:rPr lang="zh-CN" altLang="en-US"/>
              <a:t>nodeName, id, class, inlineStyle, role, dataset</a:t>
            </a:r>
            <a:endParaRPr lang="zh-CN" altLang="en-US"/>
          </a:p>
          <a:p>
            <a:r>
              <a:rPr lang="en-US" altLang="zh-CN"/>
              <a:t>Vectorize</a:t>
            </a:r>
            <a:endParaRPr lang="en-US" altLang="zh-CN"/>
          </a:p>
          <a:p>
            <a:pPr lvl="1"/>
            <a:r>
              <a:rPr lang="en-US" altLang="zh-CN"/>
              <a:t>nodeName: word2vector</a:t>
            </a:r>
            <a:endParaRPr lang="en-US" altLang="zh-CN"/>
          </a:p>
          <a:p>
            <a:pPr lvl="1"/>
            <a:r>
              <a:rPr lang="en-US" altLang="zh-CN"/>
              <a:t>id/class: words get higher weight(*5)</a:t>
            </a:r>
            <a:endParaRPr lang="en-US" altLang="zh-CN"/>
          </a:p>
          <a:p>
            <a:pPr lvl="1"/>
            <a:r>
              <a:rPr lang="en-US" altLang="zh-CN"/>
              <a:t>inlineStyle/role/dataset: only count the key as syntax info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Normalization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7045" y="4902200"/>
            <a:ext cx="5598160" cy="14274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Classification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K-means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5" name="图片 4" descr="kmean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4495" y="2038985"/>
            <a:ext cx="5078095" cy="4403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55" y="2414905"/>
            <a:ext cx="6468110" cy="31737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Classification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/>
          </a:p>
        </p:txBody>
      </p:sp>
      <p:pic>
        <p:nvPicPr>
          <p:cNvPr id="2" name="图片 1" descr="cluster_repai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" y="1315720"/>
            <a:ext cx="9611995" cy="50107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6370"/>
            <a:ext cx="10515600" cy="1325563"/>
          </a:xfrm>
        </p:spPr>
        <p:txBody>
          <a:bodyPr/>
          <a:p>
            <a:r>
              <a:rPr lang="en-US" altLang="zh-CN"/>
              <a:t>Classification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0345" y="1198880"/>
            <a:ext cx="6844030" cy="53035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90345" y="1198880"/>
            <a:ext cx="993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cost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983220" y="5935345"/>
            <a:ext cx="920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452485" y="1567180"/>
            <a:ext cx="31781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Choose a max decreased value </a:t>
            </a:r>
            <a:r>
              <a:rPr lang="en-US" altLang="zh-CN"/>
              <a:t>to choose which k is best. 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If k=1, then it shows these </a:t>
            </a:r>
            <a:endParaRPr lang="en-US" altLang="zh-CN"/>
          </a:p>
          <a:p>
            <a:r>
              <a:rPr lang="en-US" altLang="zh-CN"/>
              <a:t>listitem belongs to one cluster.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 Data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25955"/>
            <a:ext cx="8003540" cy="35667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WPS 文字</Application>
  <PresentationFormat>宽屏</PresentationFormat>
  <Paragraphs>31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方正书宋_GBK</vt:lpstr>
      <vt:lpstr>Wingdings</vt:lpstr>
      <vt:lpstr>Calibri Light</vt:lpstr>
      <vt:lpstr>Helvetica Neue</vt:lpstr>
      <vt:lpstr>Calibri</vt:lpstr>
      <vt:lpstr>微软雅黑</vt:lpstr>
      <vt:lpstr>汉仪旗黑KW</vt:lpstr>
      <vt:lpstr>宋体</vt:lpstr>
      <vt:lpstr>Arial Unicode MS</vt:lpstr>
      <vt:lpstr>汉仪书宋二KW</vt:lpstr>
      <vt:lpstr>Office 主题</vt:lpstr>
      <vt:lpstr>Classification</vt:lpstr>
      <vt:lpstr>PowerPoint 演示文稿</vt:lpstr>
      <vt:lpstr>PowerPoint 演示文稿</vt:lpstr>
      <vt:lpstr>Classification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rentao</dc:creator>
  <cp:lastModifiedBy>rentao</cp:lastModifiedBy>
  <cp:revision>13</cp:revision>
  <dcterms:created xsi:type="dcterms:W3CDTF">2019-09-26T12:32:40Z</dcterms:created>
  <dcterms:modified xsi:type="dcterms:W3CDTF">2019-09-26T12:32:40Z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