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93" r:id="rId4"/>
    <p:sldId id="300" r:id="rId5"/>
    <p:sldId id="306" r:id="rId6"/>
    <p:sldId id="312" r:id="rId7"/>
    <p:sldId id="318" r:id="rId8"/>
    <p:sldId id="324" r:id="rId9"/>
    <p:sldId id="330" r:id="rId10"/>
    <p:sldId id="336" r:id="rId11"/>
    <p:sldId id="3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3B28-3FAA-9042-8575-B066864C228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479D-9ECD-3742-8032-B4B1C785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EC6C-1DDA-8341-97B4-400D6706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4C07C-09F0-F342-9459-25FF8E220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9AB9-D398-FC47-91FB-E6AF066F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7D67-8648-904B-B094-0B200E23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B29C-2F94-8B4D-8C3E-2CEE3506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E0E2-4593-EA42-8864-8F74226A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FE464-2294-E349-AF3A-845AF2446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2231F-F3AC-CA49-8C08-A7EE0115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22C-9232-EE4E-B854-7C1B9EA5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B17A-9E7D-C545-8D9E-566D3D24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F9840-BB2B-2046-B743-F6FF1F503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768BC-24A6-0747-8B60-72A1A311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4F66-F68E-8842-BF6C-AA3869D9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27D8-4294-B948-B0A4-F651244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D9DA-5E3D-9F49-B8E5-5EACD197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A504-2F47-8542-A15A-6ED2C6DF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75A7-49C5-B247-8A2E-9992A278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40FB-8213-E545-A588-4E9AA46E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3CEA-F49C-5B44-8704-75ABAB0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36C1-2752-9542-B611-CA1105BC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6088-101B-4B49-9A8B-F00FB475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7440-0FEC-834A-8906-2F6ECBE9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EF93-D696-B044-BBF1-6AECE0FE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861-5162-0548-8D66-FEC6178C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0199-C052-7E43-A403-7756DE77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0642-B97C-3D4B-99D6-50654378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ACD1-91AE-7B44-B394-82088E6FD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D572D-982D-644D-BC78-CBF9D047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C6193-69BC-9444-B049-9E09A190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AB969-8B78-6446-A10A-FFE73F55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E1F-8A34-634A-AE45-6412736B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B44E-6424-2148-B0D6-F1208197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22A5-C99B-0545-9B7D-86755B8F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AB166-AED8-6944-937A-B1520B04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51061-06C5-184C-8023-23F51A48A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08E53-015B-7A4D-A7F7-C68A26C2D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0521F-B3B2-C847-A35C-3EB14573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6DEA0-DAF7-8B47-9B52-07A164CC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15E3A-92E6-3F41-9E27-9A592EC4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8ABF-B012-474D-B571-AE319CE8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02C5E-CE09-424B-BD0C-C8F3043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978E6-5B4E-8C4D-BDD8-FF77E92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5CBF-097D-9946-BCC2-E4EA944D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4A3D7-838A-8C4B-94E7-5AFA03E7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50B02-AC77-EB45-BC35-ADF8BE7F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F790C-56F7-5642-B917-2E22589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F496-264D-CE4A-A133-30CE9B2E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23C8-14C1-AD4E-85EF-55403427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5704B-E33C-DD40-825C-6C7F10CD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EED2-1329-3F42-80D2-A4B8A5C2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F80C1-819D-7648-A2C1-0A4FFC89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8948-5FDD-A24F-B1EB-C1CCCB0A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64A8-111E-6944-9140-63693E9F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4994E-57E0-7645-A464-2041451A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DC95C-811B-A24E-A638-06DA360A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4E0D7-8BE8-4A46-A896-75F5A58F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B614-8846-6B43-B160-E2ED604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264A-715E-0E46-9624-014A77DB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E6250-09DD-6F40-AE2B-AFAD289E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0D0D-C767-914B-8830-5117CBFE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3179-8251-0845-8548-BB7BEA3C6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8849-8CD5-3845-A3A2-96728E207751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BA05-968E-7A4B-9A49-9F0E323BA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8C14-5F07-5D48-87D4-71D9D447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6975-CE0B-2342-95F9-01931F7B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BB97-369C-D742-B7B1-F65A6BAE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5028-F6D6-9245-9072-CFF1AC625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272800" y="2687637"/>
            <a:ext cx="2464643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Johnes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Obungoloch</a:t>
            </a:r>
            <a:endParaRPr lang="en-US" sz="2400" dirty="0">
              <a:solidFill>
                <a:srgbClr val="FFFFF0"/>
              </a:solidFill>
            </a:endParaRP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56E9633-8B8C-3441-BE0B-014A4047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Low Field MRI - a possible brain imaging modality for sub-Saharan Africa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4D93E1-A76C-7248-B207-5D035C574947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2EE3E3-5A13-9043-AEE5-F74ED87D8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15A9758D-FA0D-2F45-82F7-3B920A1F0EA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5B4E1-AE39-1542-B137-FBBC720F85BD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118F5B-B32B-684C-867C-64AA1034F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CD6B0479-B315-8644-B5AE-DCCECB0590E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EADABF-E37A-6F41-86DC-DF7741A5FE0D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38213AA-8AEC-514F-9B87-D290D237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7777849E-09B6-0542-B524-E8908AC79457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E1916E-6011-5842-B72F-03DECB50B541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B5E59307-82A5-3E44-84E2-9E70EC3350D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362206-5199-FB4D-9FE4-294A18B0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D8A776-DF52-8B45-87C8-791A05F1E95E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E1084F-F6D4-8C48-8337-97C970FC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EFD75409-F233-3E4C-965E-844656DC236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45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7680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Women in Neuroscience Repository (</a:t>
            </a:r>
            <a:r>
              <a:rPr lang="en-US" sz="2100" dirty="0" err="1">
                <a:solidFill>
                  <a:srgbClr val="FFFFF0"/>
                </a:solidFill>
              </a:rPr>
              <a:t>WiNRepo</a:t>
            </a:r>
            <a:r>
              <a:rPr lang="en-US" sz="2100" dirty="0">
                <a:solidFill>
                  <a:srgbClr val="FFFFF0"/>
                </a:solidFill>
              </a:rPr>
              <a:t>)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Status update on MNE-Python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Group ICA Toolbox: New features and developments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INCF online training suite: a resource to advance and enable training and education in brain data science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Fabio Ferreira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Marijn</a:t>
            </a:r>
            <a:r>
              <a:rPr lang="en-US" sz="2100" dirty="0">
                <a:solidFill>
                  <a:srgbClr val="FFFFF0"/>
                </a:solidFill>
              </a:rPr>
              <a:t> van Vliet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Srinivas </a:t>
            </a:r>
            <a:r>
              <a:rPr lang="en-US" sz="2100" dirty="0" err="1">
                <a:solidFill>
                  <a:srgbClr val="FFFFF0"/>
                </a:solidFill>
              </a:rPr>
              <a:t>Rachakonda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Ariel </a:t>
            </a:r>
            <a:r>
              <a:rPr lang="en-US" sz="2100" dirty="0" err="1">
                <a:solidFill>
                  <a:srgbClr val="FFFFF0"/>
                </a:solidFill>
              </a:rPr>
              <a:t>Rokem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384EAD-0751-7D49-8362-112C7CA24B0D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2EA733-E22B-A743-9C3C-35DDA4BC1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4E839BC8-609D-AB48-8594-561264A6036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B699AC-D8D5-CB42-831D-FF3741E50046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C0B172-34C8-C840-889D-3B32391B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8B1A37D1-4732-D44D-9455-0502BCF6192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65C3C2-EBF4-954A-8703-5056EEB8321F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53065F9-BD58-D64B-A749-F63C81D9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8DB4507E-CC0D-C141-B443-3560C8F1843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F0F94D-D73E-CA4C-9459-997B91E12380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D61A8797-76A4-3A45-A72D-F702383D6D0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3421766-6F4E-8342-9806-E6D28AAE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77EA15-62A9-E24E-A0AF-38291E9FB82B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1B7DF7C-0C09-6C45-B933-13603CAD3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8CE01746-5C9E-5642-A2E7-1AF665A6616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6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F926F17-97E7-234F-8B8E-F96FCD71B86A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EE8FEE-0B6A-344A-BCF7-63FAFF8411A3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6497C-6D21-8A45-BC14-53D81792876D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1373E-58FF-C142-86B9-5FFD7F3C2C68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C2FF3-B51A-0A42-866A-17E223E6D4D3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812416-5E73-D043-8576-8217F5019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E6836BC4-8182-8E46-87AE-87D97A0EA3F1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27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322101"/>
            <a:ext cx="7245997" cy="351852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Privacy preserving tech: the tools for safe open data use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Concept annotations via NIDM-Terms fosters improved search of open datasets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Leveraging telehealth in underserved populations for open data research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The Courtois project on neuronal modelling - first data release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BIDS: a data standard to support the neuroimaging community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Emma </a:t>
            </a:r>
            <a:r>
              <a:rPr lang="en-US" sz="2100" dirty="0" err="1">
                <a:solidFill>
                  <a:srgbClr val="FFFFF0"/>
                </a:solidFill>
              </a:rPr>
              <a:t>Bluemke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David </a:t>
            </a:r>
            <a:r>
              <a:rPr lang="en-US" sz="2100" dirty="0" err="1">
                <a:solidFill>
                  <a:srgbClr val="FFFFF0"/>
                </a:solidFill>
              </a:rPr>
              <a:t>Keator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Linda Larson-Prior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Julie A. Boyle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Guiomar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Niso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30FB6A-7EFC-DF43-BE7D-57FA86D71E00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FCC1BC2-BE27-7643-B117-AC3CBD02E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9E6650A2-55A2-3145-9186-A51D7CACE33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863BC7-AE5A-234D-B2F2-CD8730EDC786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01124BD-9EB3-AB44-890A-F8AAB74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A30AB2B-6818-8E4A-92E1-EFFA0566233B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EA7C26-B00D-5C4C-88AD-692D63364A1C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C6E470F-435E-894D-A8B6-23B0B89E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674A09D-B6B8-4949-86E5-E93FB8C4D9F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544877-CE88-1241-A68C-CC66AA204627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C3CCAC56-388C-3842-B8D3-790A556162A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A063C8-6C42-4D4B-A0B2-BB058EE2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17809A-0B3B-6947-A2B7-3BF52B78E7D9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AC8054-5D2E-124D-8D9D-ADD111A2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6B18362E-82E2-FC48-9AE4-E32A425EEB1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04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Phenotypes, Genotypes &amp; Voxels: A playground next to a nuclear power plant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272800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Anqi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Qiu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7E66A3-2F04-C346-8816-915D332053B9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67FE0E-0FBA-604F-9520-A7B910CC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D55195F3-6518-6B47-B992-9BDD9A0B566D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DB51D-5CA1-D34D-BB08-8E76EC16E7E2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E229041-EDC0-AD45-B9A1-67FCA9DA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8BD4B62-DD55-D042-965C-C90D4AD448F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97C5D3-0E37-594B-ABD9-1FAFE47FE806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B8A116-86A7-DC4E-8A1E-A4277F3A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D2B7D8E-1AB8-7D42-B08C-A245FF240FCF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34C0ED-63C9-BF45-AA89-1B13879E5B4B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CD67A88B-CC90-E449-B3F1-83E7E757C0F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2B1FA65-E19C-AF4A-9407-18B484BE7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68735C-D46B-9D44-8EDB-559E696CD079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C5DB48-CD1D-F748-A613-94AC4F2CF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8156D416-A080-9043-A3FB-70D6AC0754F3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4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Bidsme</a:t>
            </a:r>
            <a:r>
              <a:rPr lang="en-US" sz="2300" dirty="0">
                <a:solidFill>
                  <a:srgbClr val="FFFFF0"/>
                </a:solidFill>
              </a:rPr>
              <a:t>: flexible </a:t>
            </a:r>
            <a:r>
              <a:rPr lang="en-US" sz="2300" dirty="0" err="1">
                <a:solidFill>
                  <a:srgbClr val="FFFFF0"/>
                </a:solidFill>
              </a:rPr>
              <a:t>bidsifier</a:t>
            </a:r>
            <a:r>
              <a:rPr lang="en-US" sz="2300" dirty="0">
                <a:solidFill>
                  <a:srgbClr val="FFFFF0"/>
                </a:solidFill>
              </a:rPr>
              <a:t> for multimodal datasets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Individual Brain Charting dataset extension: second and third releases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 and Shared Representations for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Sharing MRI data while protecting participants’ privacy: Two ways to get started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Nikita </a:t>
            </a:r>
            <a:r>
              <a:rPr lang="en-US" sz="2300" dirty="0" err="1">
                <a:solidFill>
                  <a:srgbClr val="FFFFF0"/>
                </a:solidFill>
              </a:rPr>
              <a:t>Beliy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Ana Luísa </a:t>
            </a:r>
            <a:r>
              <a:rPr lang="en-US" sz="2300" dirty="0" err="1">
                <a:solidFill>
                  <a:srgbClr val="FFFFF0"/>
                </a:solidFill>
              </a:rPr>
              <a:t>Pinho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Paola Di </a:t>
            </a:r>
            <a:r>
              <a:rPr lang="en-US" sz="2300" dirty="0" err="1">
                <a:solidFill>
                  <a:srgbClr val="FFFFF0"/>
                </a:solidFill>
              </a:rPr>
              <a:t>Maio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Dorien</a:t>
            </a:r>
            <a:r>
              <a:rPr lang="en-US" sz="2300" dirty="0">
                <a:solidFill>
                  <a:srgbClr val="FFFFF0"/>
                </a:solidFill>
              </a:rPr>
              <a:t> </a:t>
            </a:r>
            <a:r>
              <a:rPr lang="en-US" sz="2300" dirty="0" err="1">
                <a:solidFill>
                  <a:srgbClr val="FFFFF0"/>
                </a:solidFill>
              </a:rPr>
              <a:t>Huijser</a:t>
            </a:r>
            <a:endParaRPr lang="en-US" sz="23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E1D4C8-FF8A-144D-8388-1AFFBA1F49D6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87C1139-87CA-A247-89F8-202787B1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26261C38-65A1-E142-8EA5-6935AE859A1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963422-D5D2-3848-A42B-B65F08E52378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CF7E9C-3C13-B342-85CE-0B67756C1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DCB8ACD5-1476-8F4B-9806-1600E11A002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EADC9-D2C8-6541-B418-6E34B760CD69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ED1625F-A1C0-2D40-AA2D-8D341344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3F5BAC61-E408-E341-8CFC-7C593326EE4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5A5F8B-288F-0141-96A8-C75D55680D73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13A3E67D-0538-F249-A78F-C2D19C21ADEF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A0C5F5B-3373-EB42-974D-E73F1BD3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72C85E-1D6A-0E49-84C4-F1422A9DEF97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46FD68-1A14-1544-BE27-28701B55F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1BF576C1-AF0E-3A4F-99B3-91EE9239B09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5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dMRIPrep</a:t>
            </a:r>
            <a:r>
              <a:rPr lang="en-US" sz="3000" dirty="0">
                <a:solidFill>
                  <a:srgbClr val="FFFFF0"/>
                </a:solidFill>
              </a:rPr>
              <a:t> - A robust and reproducible pipeline for </a:t>
            </a:r>
            <a:r>
              <a:rPr lang="en-US" sz="3000" dirty="0" err="1">
                <a:solidFill>
                  <a:srgbClr val="FFFFF0"/>
                </a:solidFill>
              </a:rPr>
              <a:t>dMRI</a:t>
            </a:r>
            <a:r>
              <a:rPr lang="en-US" sz="3000" dirty="0">
                <a:solidFill>
                  <a:srgbClr val="FFFFF0"/>
                </a:solidFill>
              </a:rPr>
              <a:t> data pre-processing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shamo</a:t>
            </a:r>
            <a:r>
              <a:rPr lang="en-US" sz="3000" dirty="0">
                <a:solidFill>
                  <a:srgbClr val="FFFFF0"/>
                </a:solidFill>
              </a:rPr>
              <a:t>, a tool for electromagnetic modelling of the head and sensitivity analysis.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Programming Brain Mapping Hypotheses in </a:t>
            </a:r>
            <a:r>
              <a:rPr lang="en-US" sz="3000" dirty="0" err="1">
                <a:solidFill>
                  <a:srgbClr val="FFFFF0"/>
                </a:solidFill>
              </a:rPr>
              <a:t>NeuroLang</a:t>
            </a:r>
            <a:endParaRPr lang="en-US" sz="30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ARIbrain</a:t>
            </a:r>
            <a:r>
              <a:rPr lang="en-US" sz="3000" dirty="0">
                <a:solidFill>
                  <a:srgbClr val="FFFFF0"/>
                </a:solidFill>
              </a:rPr>
              <a:t>: Interactive clustering with spatial activation guarantees using all-resolutions inference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Conquering confounds and covariates in neuroscientific analyses with an open, high quality library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2794950" cy="365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Michael Joseph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17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Martin Grignard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Gaston </a:t>
            </a:r>
            <a:r>
              <a:rPr lang="en-US" sz="2100" dirty="0" err="1">
                <a:solidFill>
                  <a:srgbClr val="FFFFF0"/>
                </a:solidFill>
              </a:rPr>
              <a:t>Zanitti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Xu Chen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Pradeep Reddy </a:t>
            </a:r>
            <a:r>
              <a:rPr lang="en-US" sz="2100" dirty="0" err="1">
                <a:solidFill>
                  <a:srgbClr val="FFFFF0"/>
                </a:solidFill>
              </a:rPr>
              <a:t>Raamana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C02E66-1D17-7C43-A879-AC2B0CC6685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1E97DB8-EF9A-F642-BF65-9BB645C5E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1434FFA4-53DF-A246-B553-FA317A74523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5D4A18-A4B2-4840-96E7-C8325E21F8A5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FABC960-12FC-FA43-AD3C-F704D3E9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B6194C74-1370-7841-89C2-8658DB84BAC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ACE63-EC89-A94E-BA18-D04656C3B366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75DD2B-FE3C-B943-AA1F-660EC4CB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3A55C1A0-0D0E-6349-84CF-603788B0CBD3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29F638-54F8-6147-A3B1-DACD1228E65E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4F12113F-6FF5-B044-85B0-EF0C4E644F28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97A01A8-632E-2C43-9F03-48FCE2F2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E5BC80-818A-574D-A5B2-6CDCCA007779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BA36BD1-0DCA-F84E-BD24-B44E2E07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8E513FAD-9A53-374C-9FA7-F5606864F1D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06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Transparent MRI workflows: From scanner to publication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272800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Agah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Karakuzu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DE262C-50D6-B947-A6A8-8E2267A96CC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85DE81-B654-5F4A-A9E2-7D33CC8A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E2134E24-3175-9640-B5EE-221FEFC0DB1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BB40FF-C3A4-064C-BDCC-BB17A2F62DF1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EA300-D2DF-A34C-B617-92138A79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330CA54-5976-1145-A0F6-837229383F9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C8069F-28F7-F845-B96E-DAD6B24BB914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2836BEF-23E3-CB44-9E9A-33954DC15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EF544106-F576-6347-A568-E97D64CD1B63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10C639-8145-D04D-BA31-3B90AFEA3396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06823C43-0F09-514E-BC72-403E319927D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13C293E-D359-5A47-9F30-2FF34DE5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2124C3-0BA2-F547-82FD-C03653A5D67D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79B4E0E-4930-C74D-8A4D-F18170DE6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648600DF-6908-784F-86CE-C01D2838D88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7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Reproducible Research Objects with </a:t>
            </a:r>
            <a:r>
              <a:rPr lang="en-US" sz="2300" dirty="0" err="1">
                <a:solidFill>
                  <a:srgbClr val="FFFFF0"/>
                </a:solidFill>
              </a:rPr>
              <a:t>DataLad</a:t>
            </a:r>
            <a:endParaRPr lang="en-US" sz="23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Open, Reproducible, and Decentralized Workflows with COINSTAC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Macapype</a:t>
            </a:r>
            <a:r>
              <a:rPr lang="en-US" sz="2300" dirty="0">
                <a:solidFill>
                  <a:srgbClr val="FFFFF0"/>
                </a:solidFill>
              </a:rPr>
              <a:t>: An open multi-software framework for non-human primate anatomical MRI processing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No-effort fully reproducible analysis code with </a:t>
            </a:r>
            <a:r>
              <a:rPr lang="en-US" sz="2300" dirty="0" err="1">
                <a:solidFill>
                  <a:srgbClr val="FFFFF0"/>
                </a:solidFill>
              </a:rPr>
              <a:t>FieldTrip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Adina Wagner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Eric Verner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David Meunier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Mats van 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8FCA54-32B3-8B4D-8D52-B2CD8BB0BD92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5515F6-2687-8649-AF65-346116A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463986C3-44B6-6F48-8221-668A8AB7C2C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8803A5-2D41-B647-BFE0-DF2866377962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3806D54-C2F7-1C48-AEED-175D0897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8AA9A7FF-B9AB-9640-AC9A-6D40DE4FCD17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A74E0-52A3-E544-B902-887C7EB831EC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BC91AC-36B8-DA48-A43E-EA257AC5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0E5E313B-2ACE-8847-99EC-3C94A64679C9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28FD42-E233-2142-9761-CBD9290D0288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71A261BF-C25A-D949-882B-D02F078274BD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22843E-708B-F846-93EB-B4438334E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89817-71B3-3B46-80AA-5B525406CB2E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FCBCBD-EB3F-5F4B-8286-D8362BED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7ABD4BFD-41F1-B44B-9667-ECBFB8E9701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0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Open Source Imaging Initiative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NeuroLibre</a:t>
            </a:r>
            <a:r>
              <a:rPr lang="en-US" sz="2100" dirty="0">
                <a:solidFill>
                  <a:srgbClr val="FFFFF0"/>
                </a:solidFill>
              </a:rPr>
              <a:t> : A cloud-based and curated repository for </a:t>
            </a:r>
            <a:r>
              <a:rPr lang="en-US" sz="2100" dirty="0" err="1">
                <a:solidFill>
                  <a:srgbClr val="FFFFF0"/>
                </a:solidFill>
              </a:rPr>
              <a:t>Jupyter</a:t>
            </a:r>
            <a:r>
              <a:rPr lang="en-US" sz="2100" dirty="0">
                <a:solidFill>
                  <a:srgbClr val="FFFFF0"/>
                </a:solidFill>
              </a:rPr>
              <a:t> Notebooks in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AFNI - From Then to Now and Beyond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Nilearn</a:t>
            </a:r>
            <a:r>
              <a:rPr lang="en-US" sz="2100" dirty="0">
                <a:solidFill>
                  <a:srgbClr val="FFFFF0"/>
                </a:solidFill>
              </a:rPr>
              <a:t>: open, easy, and powerful statistical analysis of brain images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João </a:t>
            </a:r>
            <a:r>
              <a:rPr lang="en-US" sz="2100" dirty="0" err="1">
                <a:solidFill>
                  <a:srgbClr val="FFFFF0"/>
                </a:solidFill>
              </a:rPr>
              <a:t>Periquito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Loïc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Tetrel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17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Robert Cox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Gael </a:t>
            </a:r>
            <a:r>
              <a:rPr lang="en-US" sz="2100" dirty="0" err="1">
                <a:solidFill>
                  <a:srgbClr val="FFFFF0"/>
                </a:solidFill>
              </a:rPr>
              <a:t>Varoquaux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BC38F0-84BB-D843-9240-FB6F190F9619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553E3E-D38B-3B4C-B5B0-E1725F74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75EF84D-A918-924B-BDF2-8629AD05637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48607-07B9-8D4E-89F9-E04766DB008E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2A0D753-0413-9F47-9500-89D292ABF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575679B7-9020-3B49-821D-F3D732C0ED9D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1965B9-4EC6-F446-98EE-E5D4E04FE109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68EFE24-4A0F-354E-9FDF-1B3AE080B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2017471C-2A90-B547-8A1A-E68F1D9231BE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214880-8CAE-2449-8CA8-30C3200C6202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F8992456-6826-204C-AF03-A9EBF089DE1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4A5B743-E158-9345-AFDE-FC54CA1E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7B189C-1DD3-A74E-A715-06B72E7ED5CC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223E1CC-60D2-C444-BDD3-60347E12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CC2BF20A-880F-2A4D-9B79-EE456CDAEEA9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62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524</Words>
  <Application>Microsoft Macintosh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Office Theme</vt:lpstr>
      <vt:lpstr>PowerPoint Presentation</vt:lpstr>
      <vt:lpstr>Open Data 2.0: Lightning talks</vt:lpstr>
      <vt:lpstr>Open Data 2.0: Lightning talks</vt:lpstr>
      <vt:lpstr>Open Data 2.0: Keynote</vt:lpstr>
      <vt:lpstr>Open Data 2.0: Demonstrations</vt:lpstr>
      <vt:lpstr>Open Workflows: Lightning talks</vt:lpstr>
      <vt:lpstr>Open Workflows: Keynote</vt:lpstr>
      <vt:lpstr>Open Workflows: Demonstrations</vt:lpstr>
      <vt:lpstr>Past, Present &amp; Future: Lightning talks</vt:lpstr>
      <vt:lpstr>Past, Present &amp; Future: Keynote</vt:lpstr>
      <vt:lpstr>Past, Present &amp; Future: Demonstrations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Gould Van Praag</dc:creator>
  <cp:lastModifiedBy>Cassandra Gould Van Praag</cp:lastModifiedBy>
  <cp:revision>1</cp:revision>
  <dcterms:created xsi:type="dcterms:W3CDTF">2020-06-18T13:59:40Z</dcterms:created>
  <dcterms:modified xsi:type="dcterms:W3CDTF">2020-06-18T14:00:44Z</dcterms:modified>
</cp:coreProperties>
</file>