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0"/>
    <p:restoredTop sz="96327"/>
  </p:normalViewPr>
  <p:slideViewPr>
    <p:cSldViewPr snapToGrid="0" snapToObjects="1">
      <p:cViewPr varScale="1">
        <p:scale>
          <a:sx n="93" d="100"/>
          <a:sy n="93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617A-F47C-AA45-86E2-22EBDB39B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6B53D-48AC-6940-8F03-2CC93CA2C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5F4DC-7F82-BB40-AAFE-AA2DABDD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6896-9830-2748-8E42-6583DEF68053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344EE-F061-CD4D-B2DE-D4C42D8D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03316-C13F-144A-B8FF-9DEA3394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C6B7-0C36-644D-995F-3A5D720C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3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B46F-9EBA-734A-BD81-33661CD9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19163-54A2-2446-B947-39EBC73FA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A8C2B-72EA-E742-ACF0-9F4D6119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6896-9830-2748-8E42-6583DEF68053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8468C-B06B-2547-8365-374DDCC9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E6420-A461-D243-96D6-31E79582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C6B7-0C36-644D-995F-3A5D720C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7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E2868-4ACC-334D-A365-02A364441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59D0B-E4A0-EA4B-8ECA-04EF91B00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FF878-4A00-384F-A4B7-49788739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6896-9830-2748-8E42-6583DEF68053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D0522-C2F7-3044-9053-43910979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9CB9A-1C3F-3C46-8CF4-E77B131B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C6B7-0C36-644D-995F-3A5D720C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9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F80C-2F18-C948-9A0D-CEFB451D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C288A-9877-CA4A-A3D7-AA3949EB7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8786C-9F04-CE4C-B7F4-D7F803748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6896-9830-2748-8E42-6583DEF68053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24339-29E3-6D44-8356-E7453036D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0EB37-9314-0E4B-A52A-9063C5FD2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C6B7-0C36-644D-995F-3A5D720C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1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E7062-CAE8-584B-80E5-06EA2529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EE673-14F9-3642-A0D8-5ACD44A95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70F00-884F-D04E-95B0-B8291566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6896-9830-2748-8E42-6583DEF68053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4CD39-E3F6-FF40-B05B-C5ACD9D1F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013E7-762C-E649-9475-3CF71794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C6B7-0C36-644D-995F-3A5D720C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8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686C5-F09F-0B44-A539-C51204B6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2B186-E8CF-BA41-A964-9501FA35B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50188-3239-EF43-8264-A8C927415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F542B-B52B-8544-82C4-A1DFDD529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6896-9830-2748-8E42-6583DEF68053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08B27-4C53-E54C-83C4-74F8CF4B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A1771-2EF1-0F44-BDA8-CE324168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C6B7-0C36-644D-995F-3A5D720C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6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6C073-843D-4644-9CFF-DD83264CB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1B9A4-619E-7642-9484-FC5D221F8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5BC62-8B9F-E64A-9F28-A7197F5F2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2EFF3-D552-6D43-89B2-34382A51C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ADFC2F-AAF3-ED4F-AF71-06E407134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F4D305-FBCA-F74A-BC53-39C6BBF6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6896-9830-2748-8E42-6583DEF68053}" type="datetimeFigureOut">
              <a:rPr lang="en-US" smtClean="0"/>
              <a:t>6/24/20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A4CB08-FF1C-8348-80B2-B154CB6D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BCD21-3987-9941-A657-9765885E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C6B7-0C36-644D-995F-3A5D720C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3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A3C4-3D0C-B143-948C-B3DFE22D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DE9A3-1B38-F143-8B6B-E104D642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6896-9830-2748-8E42-6583DEF68053}" type="datetimeFigureOut">
              <a:rPr lang="en-US" smtClean="0"/>
              <a:t>6/24/20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1EDDB-6D28-A140-9CF3-075EDD995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06F3A-0B71-4745-8D15-0E358244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C6B7-0C36-644D-995F-3A5D720C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0E1C20-3AA0-364B-AB4C-36B6EDE18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6896-9830-2748-8E42-6583DEF68053}" type="datetimeFigureOut">
              <a:rPr lang="en-US" smtClean="0"/>
              <a:t>6/24/20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A6C758-D38E-134A-8CF1-582CD389B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A198C-410B-AF49-985A-89ACFF52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C6B7-0C36-644D-995F-3A5D720C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6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D586-FDC4-E140-9122-1E5FD5A21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ECCA5-0225-4249-AA5A-82BD02DF3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960E2-48EC-A143-ACC5-56F17A98B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A4EB6-3A79-D747-97F3-C085482A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6896-9830-2748-8E42-6583DEF68053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A6762-620C-7944-A8F8-A76DDE5B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166EB-2A4B-2048-89C2-12D39618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C6B7-0C36-644D-995F-3A5D720C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1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CBB9E-1FAA-5444-A668-DDD50A3D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46A0CF-1934-6445-A7B9-1540F2406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A6EF5-09B0-8844-BDA0-B887176AA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F9783-3984-1549-9354-1FA51F5D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6896-9830-2748-8E42-6583DEF68053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9D754-691A-DB41-A150-6DE31177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E7A12-965D-E443-A458-92BC0961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C6B7-0C36-644D-995F-3A5D720C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5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BD3258-B49E-E241-8EE9-0132BF60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47C1F-AC96-D74D-AD2C-07961DFF1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19EF2-84D0-A848-B4E5-6DDB70210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16896-9830-2748-8E42-6583DEF68053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BE2C4-1C97-EC4E-BCBB-E357DB92D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1D535-C54C-2140-B09F-69515C4F8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FC6B7-0C36-644D-995F-3A5D720C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0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11C230-ABF2-2D46-B581-FE39D3139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7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917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74E1D0-ED6C-824D-B0F4-FAA976F2CF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595B8F-E7DD-0E46-B2AD-09D63358C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79" y="1729389"/>
            <a:ext cx="7054439" cy="1018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7ED278-0183-CB44-9CA5-74D3EE881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199" y="2645210"/>
            <a:ext cx="3835400" cy="2146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5A866D-0D7F-A443-8DA1-FC5824DC2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93" y="4837736"/>
            <a:ext cx="5500255" cy="2020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1DF7A5-DB29-0548-A27B-A42269AF7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9939" y="5281799"/>
            <a:ext cx="4134427" cy="13056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1B240E-FB77-0D48-B45A-7914DF87E6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113" y="3321736"/>
            <a:ext cx="4216897" cy="13786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7973F3-4BD9-F34F-B8B5-DDFD3E2261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0160" y="2652393"/>
            <a:ext cx="3268806" cy="25171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20334EE-EA53-5347-ACE3-F59AC42CF4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4434" y="256656"/>
            <a:ext cx="2904120" cy="11122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F9E4224-A889-4540-9693-4499734604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28484" y="222108"/>
            <a:ext cx="2037336" cy="229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57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Cassandra Gould Van Praag</dc:creator>
  <cp:lastModifiedBy>Cassandra Gould Van Praag</cp:lastModifiedBy>
  <cp:revision>2</cp:revision>
  <dcterms:created xsi:type="dcterms:W3CDTF">2020-06-24T04:12:49Z</dcterms:created>
  <dcterms:modified xsi:type="dcterms:W3CDTF">2020-06-24T04:26:21Z</dcterms:modified>
</cp:coreProperties>
</file>