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F0F6-F27C-9EE4-83BE-9528EBE1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96569-6869-26F9-60CB-D8D6EED8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EFF6-1D3C-1E21-BF75-0E836724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C7EB-BA01-C70C-30ED-1D3A251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87AD-2A4B-107F-BF83-0E97964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F0AE-B7B6-690E-8DA0-7C83EA7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9B55-409A-28BD-F454-BF9CA8DE8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A205-9638-B763-F6FE-72FAA0B2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9380-A389-AAF7-D953-8041512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7AD6-9315-F466-925A-BDDABB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2A13-53C2-9825-2A44-E591D8655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DB6B7-A377-E138-6DB0-D4CD5EFB6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3B4-5761-2914-81A5-9152DFEF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468A-4F53-9563-D55E-1630DC6B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9614-54C5-F1E6-BCFE-B9474B2C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C61-44FD-09CC-B233-F8BB605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6598-398A-8A30-B855-725D19B1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D26D-F98E-0C92-1283-81346CF3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31FB-BB5E-10A6-55BD-FA3CFCFF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1641-8282-35C9-1613-4E25D76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7061-3C0A-B9B0-785F-B004AD52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C0338-FCA7-005F-AAD8-6A403A7D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197F-4849-ACF5-AF9C-A908912E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323A-152A-8C6D-B12E-65648F7A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0343-9D55-39EA-FB62-6CF84DF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F74B-6191-E643-B906-55012908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7559-1928-6EFA-8ABE-B910C9DE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537E-FE3A-D06E-4E1D-916E6C10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32FD-4423-3221-4815-385CECA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7D42-B57E-EF43-8EA5-E0A40208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8DD3-1498-E871-4C2A-3F24ED0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C150-6CAE-E554-0BC8-A0535599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9680-D7B1-47F1-51C2-ACF787AF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071B-00D8-37A4-61B5-B3B4A05C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D91D0-E4A2-640E-1835-69470D43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C0B6-8585-BB88-1F8D-9662BCAB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5B506-A1F5-4580-DA8E-7F4F2914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71374-6C6E-DF40-0C15-F811A68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5B067-0872-0EF3-ACDF-7CE7DC07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EA6A-C394-3105-B077-31CED480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DA7A-F851-F63F-ED09-AD95F29A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9067-BCC4-C2A7-D5E5-B5EDCFB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B5FF-687B-AC88-A704-D76B2E24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614B-E06B-7B11-9E26-2B88ADEE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3C890-8501-048A-B31D-95C5ECAE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433-B695-69A3-E9A0-F281D40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5A0-AA55-9D53-EE3B-3CEC19F3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41D4-EF3D-3499-A454-B8B5205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124D-9D4E-1BDA-8F31-4CCC36A6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F4C4-2010-0F2C-E5B0-0CE55E78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DBA1-4399-A079-6FB6-0627FE61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33CCF-18C9-F60F-0691-4E9A944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89D4-163C-8C3A-52C2-18542505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16192-9185-4925-77D6-80D627C03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095A-D4D5-E0DA-DF9F-C1D01E9B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ADF1-59E0-E13D-226B-F3BC0AC5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24BDE-D342-37E2-F603-D755B6F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48AB8-91C8-28FD-B1F6-704873D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F07B4-E13F-CFFD-8C51-047165EE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BEBF-67B2-ECFA-CBE5-3A6B4944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9D5B-3A30-1673-7D9C-19A7E497B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1D27A-347D-1A4C-BAAE-CA0097A5DD9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F5A6-EF74-6889-A206-D9A6CCCE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C50F-044F-19C7-C850-E375E02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3D3E7-8225-314E-8889-FAB5DCF3F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8885-5A64-4A53-C2AF-57448C9AA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893-F0DB-66FB-5EF4-E66F3748A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9FC05-A095-4722-A694-A2391180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D1880-5D6B-3935-4755-BE16C4A7622F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4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A20F-A5FF-3ED3-A363-12B73584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77785-C9DC-C982-3408-E85B75E53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3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7185-ED7E-1038-3E96-F4349366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C6D8F-AEF6-B359-63BE-4B58B682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19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5108-450E-3FCB-3D29-CB11CCD1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EF109-F90A-9390-9C9C-107D4A20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214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1ACB-C0E8-3BC2-8875-36B6AFB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FF22A-E083-EDE3-1BD3-D423981C0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6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51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5D09-F303-FA12-3F6A-0E9E53DF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1256E-454C-2356-D3FF-44C3C9EF5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3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A65C-6365-0E63-7BCC-039E581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CCC59E-B431-D69F-0215-319493CDE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78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5D7-410A-D5AE-E8D5-686ED2B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B98D2-114D-A044-D983-803F1774D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883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A053-79A9-505C-EA9F-401C1940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0A5BB-025C-87DC-6A3F-996BA5146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751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6C06-A976-C612-0A3A-24BE98AD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57D5BE-B559-CB3D-A55E-80612412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207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F92-1463-BE0E-6180-1A5E6D4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CA2A6-C3EF-3498-60C7-7F6D3E3BA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63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69FA-FD64-E2A3-4A17-479A286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F9C2E-B8B0-374B-5F3A-1516C74C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857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BC88-08CD-43AF-7939-1C8980D9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239BF-3B36-DD83-611D-93F30A856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939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6D0C-6AB3-87AE-5EF7-CA676F18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3D0AC-7C73-C358-4982-A213BD34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586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827-BAA3-8378-9B03-72461B45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E0B7B-91D9-93B3-BC62-D4DE2BED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884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EA62-0C73-707E-D3AF-99E4989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16708-CA4C-FC7C-3945-8787D704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531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C26F-E127-9042-3440-FC795F54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9FC35C-C2FD-A811-D6B3-0762BF17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886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963D-447F-D219-782F-9A43E553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2785F1-EC5C-CE0E-D4F6-C834184FB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7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00D3-2AB1-D94B-C92E-02C4131F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7AD5E-5112-BFBD-0FF1-96CF5106A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213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ABD9-A53C-4D43-D32A-0F26C9B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3F1C0-879D-C1B8-9123-1EF4E6A4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65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26C2-A3FD-A9A7-CDD2-F46A1200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1C919-59BE-6658-4B51-988180D2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915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70D7-5B4D-5EF1-9408-694B2230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2F9FE-F6C9-4AD8-EFEF-A95225B44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32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0CA-5485-921D-9B0E-0A977FFE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13608-475C-BDFC-705B-BE16A421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E526-56FE-CA5B-F4B7-F172A99E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B83AC-E152-53DC-B045-A09582B77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7103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7E9E-FF3D-BFFF-3017-29438EFB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DBF0F-5C87-BCD4-BFD7-EB24DB8E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494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unknownmalek55@gmail.com</dc:creator>
  <cp:lastModifiedBy>unknownmalek55@gmail.com</cp:lastModifiedBy>
  <cp:revision>1</cp:revision>
  <dcterms:created xsi:type="dcterms:W3CDTF">2025-07-05T13:54:49Z</dcterms:created>
  <dcterms:modified xsi:type="dcterms:W3CDTF">2025-07-05T14:17:11Z</dcterms:modified>
</cp:coreProperties>
</file>