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2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3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9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9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90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87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11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8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4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8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30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38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C6146-243A-446D-992F-865E0051032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zzwdkxx/article/details/39338429" TargetMode="External"/><Relationship Id="rId2" Type="http://schemas.openxmlformats.org/officeDocument/2006/relationships/hyperlink" Target="https://www.cnblogs.com/RainyBear/p/5919133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bokeyuan-dlam/articles/6720359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oc.qt.io/qt-5/qabstractbutton.html#protected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event.html#Type-en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事件</a:t>
            </a:r>
            <a:r>
              <a:rPr lang="en-US" altLang="zh-CN"/>
              <a:t>QEvent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768FE-A66B-4CFF-A9BA-5ABCC87A5D94}"/>
              </a:ext>
            </a:extLst>
          </p:cNvPr>
          <p:cNvSpPr txBox="1"/>
          <p:nvPr/>
        </p:nvSpPr>
        <p:spPr>
          <a:xfrm>
            <a:off x="3013982" y="3601330"/>
            <a:ext cx="7545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zh-CN"/>
              <a:t>《QT</a:t>
            </a:r>
            <a:r>
              <a:rPr lang="zh-CN" altLang="en-US"/>
              <a:t>自定义事件</a:t>
            </a:r>
            <a:r>
              <a:rPr lang="en-US" altLang="zh-CN"/>
              <a:t>》</a:t>
            </a:r>
          </a:p>
          <a:p>
            <a:pPr latinLnBrk="1"/>
            <a:r>
              <a:rPr lang="en-US" altLang="zh-CN"/>
              <a:t>	</a:t>
            </a:r>
            <a:r>
              <a:rPr lang="en-US" altLang="zh-CN">
                <a:hlinkClick r:id="rId2"/>
              </a:rPr>
              <a:t>https://www.cnblogs.com/RainyBear/p/5919133.html</a:t>
            </a:r>
            <a:endParaRPr lang="en-US" altLang="zh-CN"/>
          </a:p>
          <a:p>
            <a:pPr latinLnBrk="1"/>
            <a:r>
              <a:rPr lang="en-US" altLang="zh-CN"/>
              <a:t>《Qt</a:t>
            </a:r>
            <a:r>
              <a:rPr lang="zh-CN" altLang="en-US"/>
              <a:t>事件处理的五个层次、</a:t>
            </a:r>
            <a:r>
              <a:rPr lang="en-US" altLang="zh-CN"/>
              <a:t>Qt</a:t>
            </a:r>
            <a:r>
              <a:rPr lang="zh-CN" altLang="en-US"/>
              <a:t>自定义事件的实现</a:t>
            </a:r>
            <a:r>
              <a:rPr lang="en-US" altLang="zh-CN"/>
              <a:t>》        </a:t>
            </a:r>
          </a:p>
          <a:p>
            <a:pPr latinLnBrk="1"/>
            <a:r>
              <a:rPr lang="en-US" altLang="zh-CN"/>
              <a:t>	</a:t>
            </a:r>
            <a:r>
              <a:rPr lang="en-US" altLang="zh-CN">
                <a:hlinkClick r:id="rId3"/>
              </a:rPr>
              <a:t>http://blog.csdn.net/zzwdkxx/article/details/39338429</a:t>
            </a:r>
            <a:endParaRPr lang="en-US" altLang="zh-CN"/>
          </a:p>
          <a:p>
            <a:pPr latinLnBrk="1"/>
            <a:r>
              <a:rPr lang="en-US" altLang="zh-CN"/>
              <a:t>《Qt</a:t>
            </a:r>
            <a:r>
              <a:rPr lang="zh-CN" altLang="en-US"/>
              <a:t>中事件处理的方法和实例</a:t>
            </a:r>
            <a:r>
              <a:rPr lang="en-US" altLang="zh-CN"/>
              <a:t>》</a:t>
            </a:r>
          </a:p>
          <a:p>
            <a:pPr latinLnBrk="1"/>
            <a:r>
              <a:rPr lang="en-US" altLang="zh-CN"/>
              <a:t>	</a:t>
            </a:r>
            <a:r>
              <a:rPr lang="en-US" altLang="zh-CN">
                <a:hlinkClick r:id="rId4"/>
              </a:rPr>
              <a:t>https://www.cnblogs.com/bokeyuan-dlam/articles/6720359.html</a:t>
            </a:r>
            <a:endParaRPr lang="en-US" altLang="zh-CN"/>
          </a:p>
          <a:p>
            <a:pPr latinLnBrk="1"/>
            <a:endParaRPr lang="en-US" altLang="zh-CN"/>
          </a:p>
          <a:p>
            <a:pPr latinLnBrk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6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34975-94B4-4843-A221-680D7A17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1526B-198F-427D-9EAB-8E023159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95750"/>
            <a:ext cx="9601196" cy="3318936"/>
          </a:xfrm>
        </p:spPr>
        <p:txBody>
          <a:bodyPr/>
          <a:lstStyle/>
          <a:p>
            <a:r>
              <a:rPr lang="zh-CN" altLang="en-US"/>
              <a:t>信号槽与事件的区别：</a:t>
            </a:r>
            <a:endParaRPr lang="en-US" altLang="zh-CN"/>
          </a:p>
          <a:p>
            <a:r>
              <a:rPr lang="zh-CN" altLang="en-US"/>
              <a:t>举例</a:t>
            </a:r>
            <a:r>
              <a:rPr lang="en-US" altLang="zh-CN">
                <a:hlinkClick r:id="rId2"/>
              </a:rPr>
              <a:t>http://doc.qt.io/qt-5/qabstractbutton.html#protected-functions</a:t>
            </a:r>
            <a:endParaRPr lang="en-US" altLang="zh-CN"/>
          </a:p>
          <a:p>
            <a:pPr lvl="1"/>
            <a:r>
              <a:rPr lang="zh-CN" altLang="en-US"/>
              <a:t>信号与是对事件处理机制的高级封装。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8059F-3F05-4149-B3F3-C0B14D04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75" y="3429000"/>
            <a:ext cx="3238500" cy="2686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E33665-A448-48F8-8048-9E8108C2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31" y="3267581"/>
            <a:ext cx="3238499" cy="2783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1DEC30-E4AE-4EBA-914B-B56B5D2B1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3555218"/>
            <a:ext cx="9182100" cy="186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9556A5-B111-4479-9EB0-51B131B9F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0" y="2158687"/>
            <a:ext cx="2914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84192 0.0120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9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61953 -0.0048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A9FE6-C754-4DEB-AB64-DF4910E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0416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</a:t>
            </a:r>
            <a:r>
              <a:rPr lang="zh-CN" altLang="en-US"/>
              <a:t>常用事件类型</a:t>
            </a:r>
            <a:br>
              <a:rPr lang="en-US" altLang="zh-CN"/>
            </a:br>
            <a:r>
              <a:rPr lang="en-US" altLang="zh-CN" sz="2700">
                <a:hlinkClick r:id="rId2"/>
              </a:rPr>
              <a:t>http://doc.qt.io/qt-5/qevent.html#Type-enum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EA5CA-B214-42F6-A85B-12819FB6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键盘事件</a:t>
            </a:r>
            <a:endParaRPr lang="en-US" altLang="zh-CN"/>
          </a:p>
          <a:p>
            <a:r>
              <a:rPr lang="zh-CN" altLang="en-US"/>
              <a:t>鼠标事件</a:t>
            </a:r>
            <a:endParaRPr lang="en-US" altLang="zh-CN"/>
          </a:p>
          <a:p>
            <a:r>
              <a:rPr lang="zh-CN" altLang="en-US"/>
              <a:t>拖放事件</a:t>
            </a:r>
            <a:endParaRPr lang="en-US" altLang="zh-CN"/>
          </a:p>
          <a:p>
            <a:r>
              <a:rPr lang="zh-CN" altLang="en-US"/>
              <a:t>滚轮事件</a:t>
            </a:r>
            <a:endParaRPr lang="en-US" altLang="zh-CN"/>
          </a:p>
          <a:p>
            <a:r>
              <a:rPr lang="zh-CN" altLang="en-US"/>
              <a:t>绘屏事件</a:t>
            </a:r>
            <a:endParaRPr lang="en-US" altLang="zh-CN"/>
          </a:p>
          <a:p>
            <a:r>
              <a:rPr lang="zh-CN" altLang="en-US"/>
              <a:t>进入和离开事件</a:t>
            </a:r>
            <a:endParaRPr lang="en-US" altLang="zh-CN"/>
          </a:p>
          <a:p>
            <a:r>
              <a:rPr lang="zh-CN" altLang="en-US"/>
              <a:t>窗体大小改变事件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1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040A5-E308-43F5-9D52-3D7C9F9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事件过滤</a:t>
            </a:r>
            <a:r>
              <a:rPr lang="en-US" altLang="zh-CN"/>
              <a:t>QEventFilter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E145F-7497-4727-A614-EBC63ACF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使用背景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不想单独实例化控件</a:t>
            </a:r>
            <a:endParaRPr lang="en-US" altLang="zh-CN"/>
          </a:p>
          <a:p>
            <a:r>
              <a:rPr lang="zh-CN" altLang="en-US"/>
              <a:t>使用条件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注册控件</a:t>
            </a:r>
            <a:endParaRPr lang="en-US" altLang="zh-CN"/>
          </a:p>
          <a:p>
            <a:pPr lvl="1"/>
            <a:r>
              <a:rPr lang="zh-CN" altLang="en-US"/>
              <a:t>判断类型与对象</a:t>
            </a:r>
            <a:endParaRPr lang="en-US" altLang="zh-CN"/>
          </a:p>
          <a:p>
            <a:pPr lvl="1"/>
            <a:r>
              <a:rPr lang="zh-CN" altLang="en-US"/>
              <a:t>返回值 </a:t>
            </a:r>
            <a:endParaRPr lang="en-US" altLang="zh-CN"/>
          </a:p>
          <a:p>
            <a:r>
              <a:rPr lang="zh-CN" altLang="en-US"/>
              <a:t>例子 </a:t>
            </a:r>
            <a:r>
              <a:rPr lang="en-US" altLang="zh-CN"/>
              <a:t>《PyQt5</a:t>
            </a:r>
            <a:r>
              <a:rPr lang="zh-CN" altLang="en-US"/>
              <a:t>快速开发与实战</a:t>
            </a:r>
            <a:r>
              <a:rPr lang="en-US" altLang="zh-CN"/>
              <a:t>》</a:t>
            </a:r>
            <a:r>
              <a:rPr lang="zh-CN" altLang="en-US"/>
              <a:t>第七章   </a:t>
            </a:r>
            <a:r>
              <a:rPr lang="en-US" altLang="zh-CN"/>
              <a:t>event_filter.py</a:t>
            </a:r>
          </a:p>
        </p:txBody>
      </p:sp>
    </p:spTree>
    <p:extLst>
      <p:ext uri="{BB962C8B-B14F-4D97-AF65-F5344CB8AC3E}">
        <p14:creationId xmlns:p14="http://schemas.microsoft.com/office/powerpoint/2010/main" val="38652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40C8-CAFB-477E-8588-877403C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自定义事件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038FC-AD79-440F-A0F9-BB625B43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4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88</TotalTime>
  <Words>106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华文彩云</vt:lpstr>
      <vt:lpstr>Arial</vt:lpstr>
      <vt:lpstr>myself</vt:lpstr>
      <vt:lpstr>事件QEvent</vt:lpstr>
      <vt:lpstr>1. 概念</vt:lpstr>
      <vt:lpstr>2.常用事件类型 http://doc.qt.io/qt-5/qevent.html#Type-enum </vt:lpstr>
      <vt:lpstr>事件过滤QEventFilter</vt:lpstr>
      <vt:lpstr>3.自定义事件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15</cp:revision>
  <dcterms:created xsi:type="dcterms:W3CDTF">2017-12-29T14:18:56Z</dcterms:created>
  <dcterms:modified xsi:type="dcterms:W3CDTF">2018-03-22T00:33:14Z</dcterms:modified>
</cp:coreProperties>
</file>