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91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D86D6F-6BD2-4E48-8E14-F91C38C5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25F591-FCB3-4C78-AB53-83FA8DF7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97E9C15-025F-4C34-BFBA-769240D30BC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582533-507B-486D-9DB7-B871B0ED352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556BBD-8BC0-4B92-81A6-7AF2882B8D02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BB47A2-DE0B-4B95-A171-6181DAA5729F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7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776D08B-FD49-4083-974D-5787C718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6CE9C5-1BF8-4F08-AFB4-6E60ED0F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FC17CB5-FC61-4DD5-ADAB-9C5EB896EB4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C72030-85CD-4DFD-A998-2FE36CBF751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DDD8F5-727A-4CF9-977D-C6B3233B296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9E6F46-9CED-4A8A-A39E-AB16B28F5DEE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27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5CBAA91-0BB8-4393-829C-F54D9BAF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7D5C42-949D-4E19-AF21-BDA0365B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A924EB-7D65-46EA-B84B-0906842EA539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09AE6A-D858-4CD4-BA3B-EA8D6AE80A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FE771F-1616-452C-A70D-777DA007A2D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079945-0826-465D-9456-FE0A6A43794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3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C8099E-8A0F-410B-A099-B10054AB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7F24A2-F505-47FA-952B-1B86CDF9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F0603A3-6117-4B8A-8FF2-337D3A7953B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178DBC8-2CFD-4720-A041-698851C2EC3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E38DCB-4CD8-4FA3-A0BF-18C74FB1057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4EA7E88-8DC9-4701-8118-82E1F60188DB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2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E157A9A-B1B9-4D13-BED4-11F37E58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136704-5C86-4D33-BB58-20D4C927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0F1BBC-8B48-49B8-A2F2-462B9A28AB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36F264-BC88-42B8-8B57-7F2BA8E6BEC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7B149B-2BDD-4FFB-A26C-6C18C4BB9BA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D18B5F-AA78-45E3-B0C5-F00129B42E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1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587DEAC-7733-4707-8056-CBDB4CE4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C0461E-41E3-4A96-965D-3B97DE12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67787C-8C4C-4FCA-ACAB-6E3634984A5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ACE20A5-054D-40A9-9E80-9FE421968DE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2F1E662-8680-4B02-847C-D13A1ECB3A39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347D44-9F95-4AC8-A111-86769748E3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54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2AA56FD-9CB3-4169-9EF1-7EA28550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1F0FB52-16B3-4D42-AB85-AFEE240F526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47E5D4-171E-4D21-ABBC-DA2AF2EA3E6E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15CBEF-5022-4AAE-BFA9-1D3EAEDE295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98F5C8-76A0-4D95-B6A5-2FC51921B105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24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424904A-59EE-4C43-B892-1E327A4E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B7B37E-92CA-42D8-93BE-11988688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A1FF6C0-EDD8-4D10-B70F-9274D034538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1C20F2-2F60-4AC2-A154-73124E283CC7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C7B6B4-1A74-40F6-8F74-02DEE54454A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583B4E-F0DD-4BCF-81D9-64A09073B01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37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191BE-3CF1-4B31-8BA6-1A8A0941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C0BD44-337A-421D-95EC-222CB380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2E9037-C034-48E2-A069-15FF63A35AAC}"/>
              </a:ext>
            </a:extLst>
          </p:cNvPr>
          <p:cNvGrpSpPr/>
          <p:nvPr/>
        </p:nvGrpSpPr>
        <p:grpSpPr>
          <a:xfrm>
            <a:off x="408735" y="25720"/>
            <a:ext cx="11281516" cy="6868644"/>
            <a:chOff x="408735" y="25720"/>
            <a:chExt cx="11281516" cy="686864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08A36A-6E91-48C9-8917-5F7FF3B9DEB5}"/>
                </a:ext>
              </a:extLst>
            </p:cNvPr>
            <p:cNvSpPr/>
            <p:nvPr/>
          </p:nvSpPr>
          <p:spPr>
            <a:xfrm>
              <a:off x="1004499" y="25720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举报有奖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~ </a:t>
              </a:r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，如若发现有盗用售卖者请联系作者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9648F9-9E0B-45ED-9CF6-EDBEBB400405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CE6B8AA-3157-486B-BA98-80DF4969B3B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C08980-0176-46EB-95DC-AB84EEC65079}"/>
                </a:ext>
              </a:extLst>
            </p:cNvPr>
            <p:cNvSpPr/>
            <p:nvPr/>
          </p:nvSpPr>
          <p:spPr>
            <a:xfrm>
              <a:off x="408735" y="6305288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QQ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学习群：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432987409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QQ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学习群：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246269919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81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17925E0-9943-4127-9233-E1A97BE5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86AC08-28B0-4986-A9C7-61732DF0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8A8862-A4D5-4517-A1E5-2A7A968CD5B1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400497-41A4-4FBD-BC74-4C4330A7D2D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DFE8D82-7C41-4853-B837-0C369209935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C58F2E-BC7D-42A6-BFA7-797B210635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47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67477BE-B29E-4F31-A4EA-13C3F03F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62286F-DF5B-47E8-99A1-74A291FE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774A1F-EBE9-4820-B656-65893CA150F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02604E-CB6E-4135-9C63-C45F6B1B6252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03D0722-B520-456E-98B3-75E0C55938D0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1E0A2B1-4A25-4808-AB58-499FB765C43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71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6C9CC47F-F7D9-4299-92E9-02949C01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2AA929-F119-49EB-8A64-98369799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7D545C-C9DF-4FBA-A731-6E7529819D0D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2E5A09-F3BA-4E2D-9AB4-827EBE5B50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956DF3-2B59-4DBC-801E-2E2BF602FA3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ED5C42D-1FC8-4626-965A-9EF838261C6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75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0B1C5D5-BD2F-468B-8773-4E09A8F4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6617CE-6796-445F-9A81-FC3B2710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4CCB574-BF20-4C0E-8714-92820E8585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ED04E2-46E8-417C-BFAF-E4646BF99DD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39432D-F600-4B61-B3FF-3C1DCDFA4C4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44245A-8376-464D-B0F8-9E98D2855DD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72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69DBA-8FDD-41FB-9A18-11281D8B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B37936-48CE-40F9-B192-EDDA76D1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CAB33E1-A10A-42E1-A922-8B9C13ACF4A6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1C1ACF-3D8C-4E93-9578-3197E63F0CF9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183B2D-4D80-4836-BA70-50FC8B257F5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F496EF-10A1-4030-80AC-3502436D5C6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39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9E175A-BB35-4394-9F9D-6785041E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65CC3D-554E-41A7-9A0D-E40AD700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2D0EAAE-4E44-44DA-82C7-567BE0E9D55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ABF9657-DA02-4FA2-992B-9334FEA4691F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FE66AC-02A1-4818-B1B8-1731F1C4E2E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08AB10-1734-40C2-895C-489FFCD0FFF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16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80064-7D13-4680-BD74-E6AB8AC3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E570F3-5F88-4AC0-B199-AA4C0107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BA52CCE-A2B0-4962-8056-9F91DA825A5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904808-364C-4012-8F4A-9377A722063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324B22-BEE3-4B87-9F98-91417079C0E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4311E29-BC5D-40E8-8DBD-24C1C5E593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79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Self</a:t>
            </a:r>
            <a:r>
              <a:rPr lang="zh-CN" altLang="en-US"/>
              <a:t>是什么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altLang="zh-CN" sz="2000"/>
              <a:t>Self</a:t>
            </a:r>
            <a:r>
              <a:rPr lang="zh-CN" altLang="en-US" sz="2000"/>
              <a:t>初步理解为继承的类的实例化对象</a:t>
            </a:r>
            <a:endParaRPr lang="en-US" altLang="zh-CN" sz="2000"/>
          </a:p>
          <a:p>
            <a:r>
              <a:rPr lang="zh-CN" altLang="en-US" sz="2000"/>
              <a:t>作用：可以继承父类的属性以及方法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17307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F93B-DA3F-4602-978B-1351AD38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7664A-EAFC-42F4-B182-4BEDE326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72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self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self" id="{32F901D9-3B36-4B84-92B8-6D23E5DF5195}" vid="{D8CFC4DD-1AA1-4BAB-B0F3-9C8FE79CE4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myself</Template>
  <TotalTime>486</TotalTime>
  <Words>23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黑体</vt:lpstr>
      <vt:lpstr>华文彩云</vt:lpstr>
      <vt:lpstr>Arial</vt:lpstr>
      <vt:lpstr>myself</vt:lpstr>
      <vt:lpstr>Self是什么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Win_Lin</dc:creator>
  <cp:lastModifiedBy>Win_Lin</cp:lastModifiedBy>
  <cp:revision>26</cp:revision>
  <dcterms:created xsi:type="dcterms:W3CDTF">2017-12-29T14:08:39Z</dcterms:created>
  <dcterms:modified xsi:type="dcterms:W3CDTF">2018-08-02T11:32:05Z</dcterms:modified>
</cp:coreProperties>
</file>