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1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2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161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3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70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0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69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681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06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0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6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95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84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1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22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90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2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45B5DB-0A68-4A6F-A6C0-25C85BC27581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4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a359680405/article/details/45148717" TargetMode="External"/><Relationship Id="rId2" Type="http://schemas.openxmlformats.org/officeDocument/2006/relationships/hyperlink" Target="http://doc.qt.io/qt-5/signalsandslot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csdn.net/zhulove86/article/details/525302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信号与槽机制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>
                <a:hlinkClick r:id="rId2"/>
              </a:rPr>
              <a:t>http://doc.qt.io/qt-5/signalsandslots.html</a:t>
            </a:r>
            <a:endParaRPr lang="en-US" altLang="zh-CN" sz="2800"/>
          </a:p>
          <a:p>
            <a:r>
              <a:rPr lang="en-US" altLang="zh-CN" sz="2000">
                <a:hlinkClick r:id="rId3"/>
              </a:rPr>
              <a:t>http://blog.csdn.net/a359680405/article/details/45148717</a:t>
            </a:r>
            <a:endParaRPr lang="en-US" altLang="zh-CN" sz="2000"/>
          </a:p>
          <a:p>
            <a:r>
              <a:rPr lang="en-US" altLang="zh-CN" sz="2000">
                <a:hlinkClick r:id="rId4"/>
              </a:rPr>
              <a:t>http://blog.csdn.net/zhulove86/article/details/52530214</a:t>
            </a:r>
            <a:endParaRPr lang="en-US" altLang="zh-CN" sz="20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17307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F93B-DA3F-4602-978B-1351AD38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7664A-EAFC-42F4-B182-4BEDE326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信号：一个（）的操作</a:t>
            </a:r>
            <a:endParaRPr lang="en-US" altLang="zh-CN"/>
          </a:p>
          <a:p>
            <a:r>
              <a:rPr lang="zh-CN" altLang="en-US"/>
              <a:t>槽：一个函数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7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9BD00-C8CF-40C6-846D-333FB2C0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7A6CA-23E7-4100-86BF-3454F6FC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/>
              <a:t>信号：</a:t>
            </a:r>
            <a:r>
              <a:rPr lang="en-US" altLang="zh-CN"/>
              <a:t>self.obejcetName.single.connect(slef.slot/single)</a:t>
            </a:r>
          </a:p>
          <a:p>
            <a:pPr lvl="1"/>
            <a:r>
              <a:rPr lang="zh-CN" altLang="en-US"/>
              <a:t>一个信号可以连接到多个槽；</a:t>
            </a:r>
            <a:r>
              <a:rPr lang="en-US" altLang="zh-CN"/>
              <a:t>(</a:t>
            </a:r>
            <a:r>
              <a:rPr lang="zh-CN" altLang="en-US"/>
              <a:t>操作触发函数</a:t>
            </a:r>
            <a:r>
              <a:rPr lang="en-US" altLang="zh-CN"/>
              <a:t>)</a:t>
            </a:r>
          </a:p>
          <a:p>
            <a:pPr lvl="2"/>
            <a:r>
              <a:rPr lang="zh-CN" altLang="en-US"/>
              <a:t>当信号发出后，槽函数都会被调用，但是调用的顺序是随机的，不确定的。</a:t>
            </a:r>
            <a:endParaRPr lang="en-US" altLang="zh-CN"/>
          </a:p>
          <a:p>
            <a:pPr lvl="1"/>
            <a:r>
              <a:rPr lang="zh-CN" altLang="en-US"/>
              <a:t>一个信号可以和另一个信号相连</a:t>
            </a:r>
            <a:r>
              <a:rPr lang="en-US" altLang="zh-CN"/>
              <a:t>;(</a:t>
            </a:r>
            <a:r>
              <a:rPr lang="zh-CN" altLang="en-US"/>
              <a:t>操作触发操作</a:t>
            </a:r>
            <a:r>
              <a:rPr lang="en-US" altLang="zh-CN"/>
              <a:t>)</a:t>
            </a:r>
          </a:p>
          <a:p>
            <a:pPr lvl="1"/>
            <a:endParaRPr lang="en-US" altLang="zh-CN"/>
          </a:p>
          <a:p>
            <a:r>
              <a:rPr lang="zh-CN" altLang="en-US"/>
              <a:t>槽：</a:t>
            </a:r>
            <a:r>
              <a:rPr lang="en-US" altLang="zh-CN"/>
              <a:t>def slot(self):</a:t>
            </a:r>
          </a:p>
          <a:p>
            <a:pPr lvl="1"/>
            <a:r>
              <a:rPr lang="zh-CN" altLang="en-US"/>
              <a:t>多个信号可以连接到同一个槽； 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信号和槽的连接可以被移除：</a:t>
            </a:r>
            <a:endParaRPr lang="en-US" altLang="zh-CN"/>
          </a:p>
          <a:p>
            <a:pPr lvl="1"/>
            <a:r>
              <a:rPr lang="en-US" altLang="zh-CN"/>
              <a:t>self.obejcetName.single.disconnect(slef.slot/single)</a:t>
            </a:r>
          </a:p>
          <a:p>
            <a:pPr marL="914400" lvl="2" indent="0">
              <a:buNone/>
            </a:pPr>
            <a:endParaRPr lang="en-US" altLang="zh-CN"/>
          </a:p>
        </p:txBody>
      </p:sp>
      <p:graphicFrame>
        <p:nvGraphicFramePr>
          <p:cNvPr id="6" name="对象 5">
            <a:hlinkClick r:id="" action="ppaction://ole?verb=0"/>
            <a:extLst>
              <a:ext uri="{FF2B5EF4-FFF2-40B4-BE49-F238E27FC236}">
                <a16:creationId xmlns:a16="http://schemas.microsoft.com/office/drawing/2014/main" id="{FDA2D466-A92A-4943-93B6-9EEE23A59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90905"/>
              </p:ext>
            </p:extLst>
          </p:nvPr>
        </p:nvGraphicFramePr>
        <p:xfrm>
          <a:off x="7439491" y="703260"/>
          <a:ext cx="3055469" cy="171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resentation" r:id="rId3" imgW="5538257" imgH="3115108" progId="PowerPoint.Show.8">
                  <p:embed/>
                </p:oleObj>
              </mc:Choice>
              <mc:Fallback>
                <p:oleObj name="Presentation" r:id="rId3" imgW="5538257" imgH="3115108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9491" y="703260"/>
                        <a:ext cx="3055469" cy="1718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C80274FA-1E05-45E7-BFE4-FB79BC0B9CC0}"/>
              </a:ext>
            </a:extLst>
          </p:cNvPr>
          <p:cNvSpPr/>
          <p:nvPr/>
        </p:nvSpPr>
        <p:spPr>
          <a:xfrm rot="10800000">
            <a:off x="8781487" y="2692399"/>
            <a:ext cx="371475" cy="69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1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A8F35-B63A-47F5-963E-69A531C6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信号的发送者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11550-A734-4D3A-BB41-B34B4842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self.sender()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0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1CBC8A1-91B9-4278-9644-2702E5D26A1E}" vid="{97162BED-1FDA-4D29-8CE3-8AF8A18B5F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182</TotalTime>
  <Words>153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黑体</vt:lpstr>
      <vt:lpstr>华文彩云</vt:lpstr>
      <vt:lpstr>Arial</vt:lpstr>
      <vt:lpstr>myself</vt:lpstr>
      <vt:lpstr>Presentation</vt:lpstr>
      <vt:lpstr>信号与槽机制</vt:lpstr>
      <vt:lpstr>定义</vt:lpstr>
      <vt:lpstr>特点</vt:lpstr>
      <vt:lpstr>信号的发送者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Win_Lin</dc:creator>
  <cp:lastModifiedBy>Win_Lin</cp:lastModifiedBy>
  <cp:revision>18</cp:revision>
  <dcterms:created xsi:type="dcterms:W3CDTF">2017-12-29T14:08:39Z</dcterms:created>
  <dcterms:modified xsi:type="dcterms:W3CDTF">2018-03-16T08:27:08Z</dcterms:modified>
</cp:coreProperties>
</file>