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86D6F-6BD2-4E48-8E14-F91C38C5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25F591-FCB3-4C78-AB53-83FA8DF7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E9C15-025F-4C34-BFBA-769240D30BC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582533-507B-486D-9DB7-B871B0ED352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556BBD-8BC0-4B92-81A6-7AF2882B8D02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BB47A2-DE0B-4B95-A171-6181DAA5729F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8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776D08B-FD49-4083-974D-5787C718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6CE9C5-1BF8-4F08-AFB4-6E60ED0F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FC17CB5-FC61-4DD5-ADAB-9C5EB896EB4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C72030-85CD-4DFD-A998-2FE36CBF751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DDD8F5-727A-4CF9-977D-C6B3233B296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E6F46-9CED-4A8A-A39E-AB16B28F5DEE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42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95CBAA91-0BB8-4393-829C-F54D9BAF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7D5C42-949D-4E19-AF21-BDA0365B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FA924EB-7D65-46EA-B84B-0906842EA539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09AE6A-D858-4CD4-BA3B-EA8D6AE80A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FE771F-1616-452C-A70D-777DA007A2D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079945-0826-465D-9456-FE0A6A43794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12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C8099E-8A0F-410B-A099-B10054A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7F24A2-F505-47FA-952B-1B86CDF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F0603A3-6117-4B8A-8FF2-337D3A7953B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78DBC8-2CFD-4720-A041-698851C2EC3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E38DCB-4CD8-4FA3-A0BF-18C74FB1057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4EA7E88-8DC9-4701-8118-82E1F60188DB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E157A9A-B1B9-4D13-BED4-11F37E58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136704-5C86-4D33-BB58-20D4C927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0F1BBC-8B48-49B8-A2F2-462B9A28AB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36F264-BC88-42B8-8B57-7F2BA8E6BEC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07B149B-2BDD-4FFB-A26C-6C18C4BB9BA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D18B5F-AA78-45E3-B0C5-F00129B42E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5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587DEAC-7733-4707-8056-CBDB4CE4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0461E-41E3-4A96-965D-3B97DE12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C67787C-8C4C-4FCA-ACAB-6E3634984A5F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CE20A5-054D-40A9-9E80-9FE421968DED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F1E662-8680-4B02-847C-D13A1ECB3A39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347D44-9F95-4AC8-A111-86769748E3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62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2AA56FD-9CB3-4169-9EF1-7EA28550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1F0FB52-16B3-4D42-AB85-AFEE240F526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47E5D4-171E-4D21-ABBC-DA2AF2EA3E6E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15CBEF-5022-4AAE-BFA9-1D3EAEDE2958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98F5C8-76A0-4D95-B6A5-2FC51921B105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24904A-59EE-4C43-B892-1E327A4E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B7B37E-92CA-42D8-93BE-11988688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A1FF6C0-EDD8-4D10-B70F-9274D0345385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1C20F2-2F60-4AC2-A154-73124E283CC7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C7B6B4-1A74-40F6-8F74-02DEE54454A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583B4E-F0DD-4BCF-81D9-64A09073B01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2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191BE-3CF1-4B31-8BA6-1A8A0941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C0BD44-337A-421D-95EC-222CB380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2E9037-C034-48E2-A069-15FF63A35AA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08A36A-6E91-48C9-8917-5F7FF3B9DEB5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9648F9-9E0B-45ED-9CF6-EDBEBB400405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E6B8AA-3157-486B-BA98-80DF4969B3B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1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17925E0-9943-4127-9233-E1A97BE5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86AC08-28B0-4986-A9C7-61732DF0A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8A8862-A4D5-4517-A1E5-2A7A968CD5B1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400497-41A4-4FBD-BC74-4C4330A7D2D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FE8D82-7C41-4853-B837-0C369209935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C58F2E-BC7D-42A6-BFA7-797B210635D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44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67477BE-B29E-4F31-A4EA-13C3F03F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2286F-DF5B-47E8-99A1-74A291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1774A1F-EBE9-4820-B656-65893CA150F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02604E-CB6E-4135-9C63-C45F6B1B6252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3D0722-B520-456E-98B3-75E0C55938D0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E0A2B1-4A25-4808-AB58-499FB765C438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05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9CC47F-F7D9-4299-92E9-02949C0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42AA929-F119-49EB-8A64-98369799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7D545C-C9DF-4FBA-A731-6E7529819D0D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2E5A09-F3BA-4E2D-9AB4-827EBE5B50B0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956DF3-2B59-4DBC-801E-2E2BF602FA33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ED5C42D-1FC8-4626-965A-9EF838261C6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9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0B1C5D5-BD2F-468B-8773-4E09A8F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17CE-6796-445F-9A81-FC3B2710D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CB574-BF20-4C0E-8714-92820E8585B8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D04E2-46E8-417C-BFAF-E4646BF99DDC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9432D-F600-4B61-B3FF-3C1DCDFA4C4A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44245A-8376-464D-B0F8-9E98D2855DDA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3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69DBA-8FDD-41FB-9A18-11281D8B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B37936-48CE-40F9-B192-EDDA76D1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AB33E1-A10A-42E1-A922-8B9C13ACF4A6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1C1ACF-3D8C-4E93-9578-3197E63F0CF9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83B2D-4D80-4836-BA70-50FC8B257F5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F496EF-10A1-4030-80AC-3502436D5C67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0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9E175A-BB35-4394-9F9D-6785041E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65CC3D-554E-41A7-9A0D-E40AD700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2D0EAAE-4E44-44DA-82C7-567BE0E9D55E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BF9657-DA02-4FA2-992B-9334FEA4691F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FE66AC-02A1-4818-B1B8-1731F1C4E2EF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08AB10-1734-40C2-895C-489FFCD0FFF4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8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80064-7D13-4680-BD74-E6AB8AC3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8" y="622852"/>
            <a:ext cx="1423500" cy="14179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570F3-5F88-4AC0-B199-AA4C0107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1" y="622852"/>
            <a:ext cx="1410734" cy="14047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BA52CCE-A2B0-4962-8056-9F91DA825A5C}"/>
              </a:ext>
            </a:extLst>
          </p:cNvPr>
          <p:cNvGrpSpPr/>
          <p:nvPr/>
        </p:nvGrpSpPr>
        <p:grpSpPr>
          <a:xfrm>
            <a:off x="940819" y="13063"/>
            <a:ext cx="10749432" cy="6881301"/>
            <a:chOff x="940819" y="13063"/>
            <a:chExt cx="10749432" cy="6881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04808-364C-4012-8F4A-9377A7220636}"/>
                </a:ext>
              </a:extLst>
            </p:cNvPr>
            <p:cNvSpPr/>
            <p:nvPr/>
          </p:nvSpPr>
          <p:spPr>
            <a:xfrm>
              <a:off x="940819" y="13063"/>
              <a:ext cx="10151594" cy="46166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本套教程为免费教程， 如若发现有盗用售卖者请联系作者</a:t>
              </a:r>
              <a:r>
                <a:rPr lang="en-US" altLang="zh-CN" sz="24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QQ 625781186</a:t>
              </a:r>
              <a:endParaRPr lang="zh-CN" alt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324B22-BEE3-4B87-9F98-91417079C0EC}"/>
                </a:ext>
              </a:extLst>
            </p:cNvPr>
            <p:cNvSpPr/>
            <p:nvPr/>
          </p:nvSpPr>
          <p:spPr>
            <a:xfrm>
              <a:off x="5684089" y="6169820"/>
              <a:ext cx="795684" cy="707886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关注</a:t>
              </a:r>
              <a:endParaRPr lang="en-US" altLang="zh-CN" sz="2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pPr algn="ctr"/>
              <a:r>
                <a:rPr lang="zh-CN" altLang="en-US" sz="20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华文彩云" panose="02010800040101010101" pitchFamily="2" charset="-122"/>
                  <a:ea typeface="华文彩云" panose="02010800040101010101" pitchFamily="2" charset="-122"/>
                </a:rPr>
                <a:t>打赏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4311E29-BC5D-40E8-8DBD-24C1C5E593EC}"/>
                </a:ext>
              </a:extLst>
            </p:cNvPr>
            <p:cNvSpPr/>
            <p:nvPr/>
          </p:nvSpPr>
          <p:spPr>
            <a:xfrm>
              <a:off x="8205848" y="6309589"/>
              <a:ext cx="3484403" cy="584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1. Github.com/625781186</a:t>
              </a:r>
            </a:p>
            <a:p>
              <a:pPr algn="l"/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2.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简书 </a:t>
              </a:r>
              <a:r>
                <a:rPr lang="en-US" altLang="zh-CN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 </a:t>
              </a:r>
              <a:r>
                <a:rPr lang="zh-CN" altLang="en-US" sz="1600" b="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微信公众号 </a:t>
              </a:r>
              <a:r>
                <a:rPr lang="en-US" altLang="zh-CN" sz="1600" b="0" kern="1200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rPr>
                <a:t>WoHowLearn</a:t>
              </a:r>
              <a:endParaRPr lang="zh-CN" altLang="en-US" sz="1600" b="0" kern="120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1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C6146-243A-446D-992F-865E00510328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386E3-7D4F-4EB7-BFD9-9114A91B4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信号传参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2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A46E-2F01-4B68-B884-0FD1BDF4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信号的传参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34151-C46B-437B-AAFF-670BD441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Currindex</a:t>
            </a:r>
          </a:p>
          <a:p>
            <a:pPr lvl="1"/>
            <a:r>
              <a:rPr lang="en-US" altLang="zh-CN"/>
              <a:t>[‘int’]</a:t>
            </a:r>
          </a:p>
          <a:p>
            <a:pPr lvl="1"/>
            <a:r>
              <a:rPr lang="en-US" altLang="zh-CN"/>
              <a:t>Lambda: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2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0FD5-E268-4F84-8F01-3ACD461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自定义信号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11700-B7D5-4421-BD8F-F1C2AB04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例子来源 </a:t>
            </a:r>
            <a:r>
              <a:rPr lang="en-US" altLang="zh-CN"/>
              <a:t>:  《PyQt5</a:t>
            </a:r>
            <a:r>
              <a:rPr lang="zh-CN" altLang="en-US"/>
              <a:t>快速开发与实战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</a:t>
            </a:r>
            <a:endParaRPr lang="en-US" altLang="zh-CN"/>
          </a:p>
          <a:p>
            <a:r>
              <a:rPr lang="en-US" altLang="zh-CN"/>
              <a:t>qt07_signalSlot02.py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6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self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self" id="{31CBC8A1-91B9-4278-9644-2702E5D26A1E}" vid="{97162BED-1FDA-4D29-8CE3-8AF8A18B5F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myself</Template>
  <TotalTime>39</TotalTime>
  <Words>36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黑体</vt:lpstr>
      <vt:lpstr>华文彩云</vt:lpstr>
      <vt:lpstr>Arial</vt:lpstr>
      <vt:lpstr>myself</vt:lpstr>
      <vt:lpstr>信号传参</vt:lpstr>
      <vt:lpstr>1.信号的传参</vt:lpstr>
      <vt:lpstr>2.自定义信号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Win_Lin</dc:creator>
  <cp:lastModifiedBy>Win_Lin</cp:lastModifiedBy>
  <cp:revision>13</cp:revision>
  <dcterms:created xsi:type="dcterms:W3CDTF">2017-12-29T14:18:56Z</dcterms:created>
  <dcterms:modified xsi:type="dcterms:W3CDTF">2018-03-21T13:29:49Z</dcterms:modified>
</cp:coreProperties>
</file>