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0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0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6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09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0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71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7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57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408735" y="25720"/>
            <a:ext cx="11281516" cy="6868644"/>
            <a:chOff x="408735" y="25720"/>
            <a:chExt cx="11281516" cy="686864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1004499" y="25720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举报有奖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 </a:t>
              </a:r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，如若发现有盗用售卖者请联系作者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08980-0176-46EB-95DC-AB84EEC65079}"/>
                </a:ext>
              </a:extLst>
            </p:cNvPr>
            <p:cNvSpPr/>
            <p:nvPr/>
          </p:nvSpPr>
          <p:spPr>
            <a:xfrm>
              <a:off x="408735" y="6305288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432987409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246269919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0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9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67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9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92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1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8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C6146-243A-446D-992F-865E00510328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weiaitaowang/article/details/5204846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3474" y="1913467"/>
            <a:ext cx="7385052" cy="1515533"/>
          </a:xfrm>
        </p:spPr>
        <p:txBody>
          <a:bodyPr/>
          <a:lstStyle/>
          <a:p>
            <a:r>
              <a:rPr lang="zh-CN" altLang="en-US"/>
              <a:t>初试 </a:t>
            </a:r>
            <a:r>
              <a:rPr lang="en-US" altLang="zh-CN"/>
              <a:t>- </a:t>
            </a:r>
            <a:r>
              <a:rPr lang="zh-CN" altLang="en-US"/>
              <a:t>逻辑与界面分离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逻辑与界面分离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http://blog.csdn.net/weiaitaowang/article/details/52048462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6C78-7188-482B-B00B-C26E53E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19629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/>
              <a:t>补充</a:t>
            </a:r>
            <a:r>
              <a:rPr lang="en-US" altLang="zh-CN"/>
              <a:t>1  </a:t>
            </a:r>
            <a:r>
              <a:rPr lang="zh-CN" altLang="en-US"/>
              <a:t>第二种方法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9282D6-8A92-414C-9D42-2D6F1512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351" y="2804850"/>
            <a:ext cx="3610667" cy="23296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14549-3C10-418E-8CF1-17460A6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94C9-DA1D-440D-8AEC-A08DB14D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82" y="1457325"/>
            <a:ext cx="5669684" cy="47736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7225BB-23DE-4BAB-A4D5-E6306455378D}"/>
              </a:ext>
            </a:extLst>
          </p:cNvPr>
          <p:cNvSpPr txBox="1"/>
          <p:nvPr/>
        </p:nvSpPr>
        <p:spPr>
          <a:xfrm>
            <a:off x="653682" y="2808554"/>
            <a:ext cx="149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缺点：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编辑器</a:t>
            </a:r>
            <a:endParaRPr lang="en-US" altLang="zh-CN"/>
          </a:p>
          <a:p>
            <a:r>
              <a:rPr lang="zh-CN" altLang="en-US"/>
              <a:t>无法智能提示，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7DC9F7-21DF-453B-AC30-D3418DBB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805"/>
            <a:ext cx="3979835" cy="33178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7DEFB-1122-4445-A335-DA863D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5A234-21E2-4738-A1AF-1F117139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93"/>
            <a:ext cx="4095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376C-06B9-49F3-9EE5-AED6E4C8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733F1-ACE0-4FC3-A3EE-AF7478D3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examples\pyuic</a:t>
            </a:r>
            <a:r>
              <a:rPr lang="zh-CN" altLang="en-US"/>
              <a:t>文件夹下 例子 </a:t>
            </a:r>
            <a:r>
              <a:rPr lang="en-US" altLang="zh-CN"/>
              <a:t>compile-on-the-fly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49640-8E76-49A7-8720-CFB89F3E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8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2F901D9-3B36-4B84-92B8-6D23E5DF5195}" vid="{D8CFC4DD-1AA1-4BAB-B0F3-9C8FE79CE4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4</TotalTime>
  <Words>47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华文彩云</vt:lpstr>
      <vt:lpstr>Arial</vt:lpstr>
      <vt:lpstr>myself</vt:lpstr>
      <vt:lpstr>初试 - 逻辑与界面分离</vt:lpstr>
      <vt:lpstr>逻辑与界面分离</vt:lpstr>
      <vt:lpstr>补充1  第二种方法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5</cp:revision>
  <dcterms:created xsi:type="dcterms:W3CDTF">2017-12-29T14:18:56Z</dcterms:created>
  <dcterms:modified xsi:type="dcterms:W3CDTF">2018-07-31T09:32:32Z</dcterms:modified>
</cp:coreProperties>
</file>