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4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0E23-7AB4-424A-B802-2BD314E6B023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F98C1-E400-4E56-AB6D-15556806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4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B8A5-5E5E-4A3F-99A8-B2277FB817FE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4137-EC62-49DC-B5D2-EE1C21E02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4137-EC62-49DC-B5D2-EE1C21E023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7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3048CC-C166-4D3B-B908-AF45F53D0421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9840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1083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5988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2712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3493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2507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CC2-608E-4C9E-977D-348F170A3704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89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125C-BC71-4063-9025-1605241F9816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2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4B1-20C5-42E3-9070-B9094992FA26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42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442A-4679-4963-B849-5D0C43463E8E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44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E315-5264-4181-9960-4E105322F5E3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3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2591-B75F-4D46-9178-4E0BAB041F45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2160-8FD2-42A7-A40F-6DDBC91357BA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1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3719-0C7E-4F01-AB41-39699E2326DB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BAC8-45B9-4A4B-B422-97C9A7F88D49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91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9CF-8D41-48FD-B3F1-0F3E5759500A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88754-E6F4-4917-ACF6-E53D301B79AE}" type="datetime1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class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sdn.net/freewind06/article/details/52140198" TargetMode="External"/><Relationship Id="rId4" Type="http://schemas.openxmlformats.org/officeDocument/2006/relationships/hyperlink" Target="http://www.kuqin.com/qtdocument/qwidge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.qq.com/?_wv=1027&amp;k=54Npu94" TargetMode="External"/><Relationship Id="rId2" Type="http://schemas.openxmlformats.org/officeDocument/2006/relationships/hyperlink" Target="https://jq.qq.com/?_wv=1027&amp;k=5d8WEW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iziedu.com/course/577-822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开发环境准备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9091" y="2133604"/>
            <a:ext cx="10397836" cy="435032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跨平台</a:t>
            </a:r>
            <a:endParaRPr lang="en-US" altLang="zh-CN"/>
          </a:p>
          <a:p>
            <a:pPr lvl="1"/>
            <a:r>
              <a:rPr lang="zh-CN" altLang="en-US"/>
              <a:t>主要用</a:t>
            </a:r>
            <a:r>
              <a:rPr lang="en-US" altLang="zh-CN"/>
              <a:t>eric6+Qt designer </a:t>
            </a:r>
            <a:r>
              <a:rPr lang="zh-CN" altLang="en-US"/>
              <a:t>设计 </a:t>
            </a:r>
            <a:r>
              <a:rPr lang="en-US" altLang="zh-CN"/>
              <a:t>, </a:t>
            </a:r>
            <a:r>
              <a:rPr lang="zh-CN" altLang="en-US"/>
              <a:t>查</a:t>
            </a:r>
            <a:r>
              <a:rPr lang="en-US" altLang="zh-CN"/>
              <a:t>QT</a:t>
            </a:r>
            <a:r>
              <a:rPr lang="zh-CN" altLang="en-US"/>
              <a:t>文档 </a:t>
            </a:r>
            <a:r>
              <a:rPr lang="en-US" altLang="zh-CN"/>
              <a:t>;</a:t>
            </a:r>
          </a:p>
          <a:p>
            <a:pPr lvl="2"/>
            <a:r>
              <a:rPr lang="en-US" altLang="zh-CN">
                <a:hlinkClick r:id="rId3"/>
              </a:rPr>
              <a:t>http://doc.qt.io/qt-5/classes.html</a:t>
            </a:r>
            <a:endParaRPr lang="en-US" altLang="zh-CN"/>
          </a:p>
          <a:p>
            <a:pPr lvl="2"/>
            <a:r>
              <a:rPr lang="en-US" altLang="zh-CN">
                <a:hlinkClick r:id="rId4"/>
              </a:rPr>
              <a:t>http://www.kuqin.com/qtdocument/qwidget.html</a:t>
            </a:r>
            <a:endParaRPr lang="en-US" altLang="zh-CN"/>
          </a:p>
          <a:p>
            <a:pPr lvl="1"/>
            <a:r>
              <a:rPr lang="en-US" altLang="zh-CN"/>
              <a:t>15</a:t>
            </a:r>
            <a:r>
              <a:rPr lang="zh-CN" altLang="en-US"/>
              <a:t>分钟左右一节知识点 </a:t>
            </a:r>
            <a:r>
              <a:rPr lang="en-US" altLang="zh-CN"/>
              <a:t>;</a:t>
            </a:r>
            <a:endParaRPr lang="en-US" altLang="zh-CN" dirty="0"/>
          </a:p>
          <a:p>
            <a:r>
              <a:rPr lang="zh-CN" altLang="en-US"/>
              <a:t>安装</a:t>
            </a:r>
            <a:endParaRPr lang="en-US" altLang="zh-CN" dirty="0"/>
          </a:p>
          <a:p>
            <a:pPr lvl="1"/>
            <a:r>
              <a:rPr lang="en-US" altLang="zh-CN" dirty="0"/>
              <a:t>Win</a:t>
            </a:r>
            <a:r>
              <a:rPr lang="zh-CN" altLang="en-US" dirty="0"/>
              <a:t>下</a:t>
            </a:r>
            <a:endParaRPr lang="en-US" altLang="zh-CN" dirty="0"/>
          </a:p>
          <a:p>
            <a:pPr lvl="2"/>
            <a:r>
              <a:rPr lang="zh-CN" altLang="en-US" dirty="0"/>
              <a:t>方式</a:t>
            </a:r>
            <a:r>
              <a:rPr lang="zh-CN" altLang="en-US"/>
              <a:t>一</a:t>
            </a:r>
            <a:r>
              <a:rPr lang="en-US" altLang="zh-CN"/>
              <a:t>: </a:t>
            </a:r>
            <a:r>
              <a:rPr lang="en-US" altLang="zh-CN">
                <a:hlinkClick r:id="rId5"/>
              </a:rPr>
              <a:t>http://blog.csdn.net/freewind06/article/details/52140198</a:t>
            </a:r>
            <a:endParaRPr lang="en-US" altLang="zh-CN" dirty="0"/>
          </a:p>
          <a:p>
            <a:pPr lvl="3"/>
            <a:r>
              <a:rPr lang="en-US" altLang="zh-CN" dirty="0"/>
              <a:t>python-3.5.3-amd64</a:t>
            </a:r>
          </a:p>
          <a:p>
            <a:pPr lvl="3"/>
            <a:r>
              <a:rPr lang="en-US" altLang="zh-CN" dirty="0"/>
              <a:t>(pip3 install PyQt5) / pip3 install PyQt5-tools(designer)</a:t>
            </a:r>
          </a:p>
          <a:p>
            <a:pPr lvl="3"/>
            <a:r>
              <a:rPr lang="en-US" altLang="zh-CN" dirty="0"/>
              <a:t>PyQt5-5.6-gpl-Py3.5-Qt5.6.0-x64-2 (designer)</a:t>
            </a:r>
          </a:p>
          <a:p>
            <a:pPr lvl="3"/>
            <a:r>
              <a:rPr lang="en-US" altLang="zh-CN" dirty="0"/>
              <a:t> </a:t>
            </a:r>
            <a:r>
              <a:rPr lang="en-US" altLang="zh-CN" u="sng" dirty="0"/>
              <a:t>https://sourceforge.net/projects/eric-ide/files/eric6/stable/17.10/</a:t>
            </a:r>
            <a:endParaRPr lang="en-US" altLang="zh-CN" dirty="0"/>
          </a:p>
          <a:p>
            <a:pPr lvl="2"/>
            <a:r>
              <a:rPr lang="zh-CN" altLang="en-US" dirty="0"/>
              <a:t>方式二</a:t>
            </a:r>
            <a:r>
              <a:rPr lang="en-US" altLang="zh-CN" dirty="0"/>
              <a:t>:</a:t>
            </a:r>
          </a:p>
          <a:p>
            <a:pPr lvl="3"/>
            <a:r>
              <a:rPr lang="en-US" altLang="zh-CN" dirty="0"/>
              <a:t>github.com/</a:t>
            </a:r>
            <a:r>
              <a:rPr lang="en-US" altLang="zh-CN" dirty="0" err="1"/>
              <a:t>cxinping</a:t>
            </a:r>
            <a:r>
              <a:rPr lang="en-US" altLang="zh-CN" dirty="0"/>
              <a:t>/pyqt5 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67583" y="4715047"/>
            <a:ext cx="224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QT 5.6</a:t>
            </a:r>
            <a:r>
              <a:rPr lang="zh-CN" altLang="en-US"/>
              <a:t>及以上版本</a:t>
            </a:r>
            <a:endParaRPr lang="en-US" altLang="zh-CN"/>
          </a:p>
          <a:p>
            <a:r>
              <a:rPr lang="en-US" altLang="zh-CN"/>
              <a:t>Qwebkit</a:t>
            </a:r>
          </a:p>
          <a:p>
            <a:r>
              <a:rPr lang="zh-CN" altLang="en-US"/>
              <a:t>更名为</a:t>
            </a:r>
            <a:endParaRPr lang="en-US" altLang="zh-CN"/>
          </a:p>
          <a:p>
            <a:r>
              <a:rPr lang="en-US" altLang="zh-CN"/>
              <a:t>QWebEngine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9D35CC-33B4-41D1-865D-F8490C6D5B32}"/>
              </a:ext>
            </a:extLst>
          </p:cNvPr>
          <p:cNvSpPr txBox="1"/>
          <p:nvPr/>
        </p:nvSpPr>
        <p:spPr>
          <a:xfrm>
            <a:off x="755073" y="4768671"/>
            <a:ext cx="20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注意打开方式</a:t>
            </a:r>
          </a:p>
        </p:txBody>
      </p:sp>
    </p:spTree>
    <p:extLst>
      <p:ext uri="{BB962C8B-B14F-4D97-AF65-F5344CB8AC3E}">
        <p14:creationId xmlns:p14="http://schemas.microsoft.com/office/powerpoint/2010/main" val="14948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6025" y="795344"/>
            <a:ext cx="8756935" cy="559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/>
              <a:t>	Linux</a:t>
            </a:r>
            <a:r>
              <a:rPr lang="zh-CN" altLang="en-US" dirty="0"/>
              <a:t>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切换到</a:t>
            </a:r>
            <a:r>
              <a:rPr lang="en-US" altLang="zh-CN" dirty="0"/>
              <a:t>python3.5</a:t>
            </a:r>
            <a:endParaRPr lang="zh-CN" altLang="en-US" dirty="0"/>
          </a:p>
          <a:p>
            <a:pPr lvl="1"/>
            <a:r>
              <a:rPr lang="en-US" altLang="zh-CN" dirty="0"/>
              <a:t>pip3 install pyqt5</a:t>
            </a:r>
            <a:endParaRPr lang="zh-CN" altLang="en-US" dirty="0"/>
          </a:p>
          <a:p>
            <a:pPr lvl="1"/>
            <a:r>
              <a:rPr lang="en-US" altLang="zh-CN" dirty="0"/>
              <a:t>pip3 install </a:t>
            </a:r>
            <a:r>
              <a:rPr lang="en-US" altLang="zh-CN" dirty="0" err="1"/>
              <a:t>QScintilla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python3-pyqt5  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pyqt5-dev-tools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qttools5-dev-tools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gtk2-engines-pixbuf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/lib/x86_64-linux-gnu/</a:t>
            </a:r>
            <a:r>
              <a:rPr lang="en-US" altLang="zh-CN" dirty="0" err="1"/>
              <a:t>qt</a:t>
            </a:r>
            <a:r>
              <a:rPr lang="en-US" altLang="zh-CN" dirty="0"/>
              <a:t>-default/</a:t>
            </a:r>
            <a:r>
              <a:rPr lang="en-US" altLang="zh-CN" dirty="0" err="1"/>
              <a:t>qtchooser</a:t>
            </a:r>
            <a:r>
              <a:rPr lang="en-US" altLang="zh-CN" dirty="0"/>
              <a:t>/</a:t>
            </a:r>
            <a:r>
              <a:rPr lang="en-US" altLang="zh-CN" dirty="0" err="1"/>
              <a:t>default.conf</a:t>
            </a:r>
            <a:endParaRPr lang="zh-CN" altLang="en-US" dirty="0"/>
          </a:p>
          <a:p>
            <a:pPr lvl="2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/lib/x86_64-linux-gnu/qt5/bin(</a:t>
            </a:r>
            <a:r>
              <a:rPr lang="zh-CN" altLang="en-US" dirty="0"/>
              <a:t>将</a:t>
            </a:r>
            <a:r>
              <a:rPr lang="en-US" altLang="zh-CN" dirty="0"/>
              <a:t>qt4</a:t>
            </a:r>
            <a:r>
              <a:rPr lang="zh-CN" altLang="en-US" dirty="0"/>
              <a:t>改为</a:t>
            </a:r>
            <a:r>
              <a:rPr lang="en-US" altLang="zh-CN" dirty="0"/>
              <a:t>qt5)</a:t>
            </a:r>
            <a:endParaRPr lang="zh-CN" altLang="en-US" dirty="0"/>
          </a:p>
          <a:p>
            <a:pPr lvl="2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</a:t>
            </a:r>
            <a:endParaRPr lang="zh-CN" altLang="en-US" dirty="0"/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eric6 </a:t>
            </a:r>
            <a:r>
              <a:rPr lang="en-US" altLang="zh-CN" u="sng" dirty="0"/>
              <a:t>https://sourceforge.net/projects/eric-ide/files/eric6/stable/17.10/</a:t>
            </a:r>
            <a:endParaRPr lang="zh-CN" altLang="en-US" dirty="0"/>
          </a:p>
          <a:p>
            <a:pPr lvl="2"/>
            <a:r>
              <a:rPr lang="en-US" altLang="zh-CN" dirty="0"/>
              <a:t>tar –</a:t>
            </a:r>
            <a:r>
              <a:rPr lang="en-US" altLang="zh-CN" dirty="0" err="1"/>
              <a:t>zxvf</a:t>
            </a:r>
            <a:r>
              <a:rPr lang="zh-CN" altLang="en-US" dirty="0"/>
              <a:t> </a:t>
            </a:r>
            <a:r>
              <a:rPr lang="en-US" altLang="zh-CN" dirty="0"/>
              <a:t>eric6-17.10.tar.gz</a:t>
            </a:r>
            <a:endParaRPr lang="zh-CN" altLang="en-US" dirty="0"/>
          </a:p>
          <a:p>
            <a:pPr lvl="2"/>
            <a:r>
              <a:rPr lang="en-US" altLang="zh-CN" dirty="0"/>
              <a:t>Python3 install.py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3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4100" y="698500"/>
            <a:ext cx="10515600" cy="5461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其他软件准备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云笔记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梯子 （群）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ditto</a:t>
            </a:r>
          </a:p>
          <a:p>
            <a:pPr marL="0" indent="0">
              <a:buNone/>
            </a:pPr>
            <a:r>
              <a:rPr lang="en-US" altLang="zh-CN"/>
              <a:t>	Snipaste</a:t>
            </a:r>
          </a:p>
          <a:p>
            <a:pPr marL="0" indent="0">
              <a:buNone/>
            </a:pPr>
            <a:r>
              <a:rPr lang="en-US" altLang="zh-CN"/>
              <a:t>	Everything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1</a:t>
            </a:r>
            <a:r>
              <a:rPr lang="zh-CN" altLang="en-US"/>
              <a:t>：群号 </a:t>
            </a:r>
            <a:r>
              <a:rPr lang="en-US" altLang="zh-CN"/>
              <a:t> 246269919  </a:t>
            </a:r>
            <a:r>
              <a:rPr lang="zh-CN" altLang="en-US"/>
              <a:t>点击链接加入群</a:t>
            </a:r>
            <a:r>
              <a:rPr lang="en-US" altLang="zh-CN"/>
              <a:t>【PyQt</a:t>
            </a:r>
            <a:r>
              <a:rPr lang="zh-CN" altLang="en-US"/>
              <a:t>学习互助</a:t>
            </a:r>
            <a:r>
              <a:rPr lang="en-US" altLang="zh-CN"/>
              <a:t>】</a:t>
            </a:r>
            <a:r>
              <a:rPr lang="zh-CN" altLang="en-US"/>
              <a:t>：</a:t>
            </a:r>
            <a:r>
              <a:rPr lang="en-US" altLang="zh-CN">
                <a:hlinkClick r:id="rId2"/>
              </a:rPr>
              <a:t>https://jq.qq.com/?_wv=1027&amp;k=5d8WEW9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2</a:t>
            </a:r>
            <a:r>
              <a:rPr lang="zh-CN" altLang="en-US"/>
              <a:t>：群号  </a:t>
            </a:r>
            <a:r>
              <a:rPr lang="en-US" altLang="zh-CN"/>
              <a:t>432987409  </a:t>
            </a:r>
            <a:r>
              <a:rPr lang="zh-CN" altLang="en-US"/>
              <a:t>点击链接加入群</a:t>
            </a:r>
            <a:r>
              <a:rPr lang="en-US" altLang="zh-CN"/>
              <a:t>【PyQt5</a:t>
            </a:r>
            <a:r>
              <a:rPr lang="zh-CN" altLang="en-US"/>
              <a:t>小组</a:t>
            </a:r>
            <a:r>
              <a:rPr lang="en-US" altLang="zh-CN"/>
              <a:t>】</a:t>
            </a:r>
            <a:r>
              <a:rPr lang="zh-CN" altLang="en-US"/>
              <a:t>：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https://jq.qq.com/?_wv=1027&amp;k=54Npu94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推荐教程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http://www.maiziedu.com/course/577-8221/</a:t>
            </a:r>
            <a:r>
              <a:rPr lang="en-US" altLang="zh-CN" dirty="0"/>
              <a:t> </a:t>
            </a:r>
            <a:r>
              <a:rPr lang="zh-CN" altLang="en-US" dirty="0"/>
              <a:t>麦子学院</a:t>
            </a:r>
            <a:r>
              <a:rPr lang="en-US" altLang="zh-CN" dirty="0"/>
              <a:t>pyqt4+python2.7</a:t>
            </a:r>
          </a:p>
          <a:p>
            <a:pPr lvl="1"/>
            <a:r>
              <a:rPr lang="en-US" altLang="zh-CN" dirty="0"/>
              <a:t>《Python </a:t>
            </a:r>
            <a:r>
              <a:rPr lang="en-US" altLang="zh-CN" dirty="0" err="1"/>
              <a:t>Qt</a:t>
            </a:r>
            <a:r>
              <a:rPr lang="en-US" altLang="zh-CN" dirty="0"/>
              <a:t> GUI</a:t>
            </a:r>
            <a:r>
              <a:rPr lang="zh-CN" altLang="en-US" dirty="0"/>
              <a:t>快速编程</a:t>
            </a:r>
            <a:r>
              <a:rPr lang="en-US" altLang="zh-CN" dirty="0"/>
              <a:t>》</a:t>
            </a:r>
            <a:r>
              <a:rPr lang="zh-CN" altLang="en-US" dirty="0"/>
              <a:t>网络有资源 </a:t>
            </a:r>
            <a:endParaRPr lang="en-US" altLang="zh-CN" dirty="0"/>
          </a:p>
          <a:p>
            <a:pPr lvl="1"/>
            <a:r>
              <a:rPr lang="en-US" altLang="zh-CN" b="1" dirty="0"/>
              <a:t>《PyQt5</a:t>
            </a:r>
            <a:r>
              <a:rPr lang="zh-CN" altLang="en-US" b="1" dirty="0"/>
              <a:t>快速开发与实战 </a:t>
            </a:r>
            <a:r>
              <a:rPr lang="en-US" altLang="zh-CN" b="1" dirty="0"/>
              <a:t>》</a:t>
            </a:r>
            <a:r>
              <a:rPr lang="zh-CN" altLang="en-US" dirty="0"/>
              <a:t>京东￥</a:t>
            </a:r>
            <a:r>
              <a:rPr lang="en-US" altLang="zh-CN" dirty="0"/>
              <a:t>70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github.com/</a:t>
            </a:r>
            <a:r>
              <a:rPr lang="en-US" altLang="zh-CN" dirty="0" err="1"/>
              <a:t>cxinping</a:t>
            </a:r>
            <a:r>
              <a:rPr lang="en-US" altLang="zh-CN" dirty="0"/>
              <a:t>/pyqt5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4.</a:t>
            </a:r>
            <a:r>
              <a:rPr lang="zh-CN" altLang="en-US">
                <a:solidFill>
                  <a:srgbClr val="FF0000"/>
                </a:solidFill>
              </a:rPr>
              <a:t>逻辑与界面分离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http://blog.csdn.net/weiaitaowang/article/details/52048462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26C78-7188-482B-B00B-C26E53E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19629"/>
            <a:ext cx="9601196" cy="1303867"/>
          </a:xfrm>
        </p:spPr>
        <p:txBody>
          <a:bodyPr>
            <a:normAutofit/>
          </a:bodyPr>
          <a:lstStyle/>
          <a:p>
            <a:r>
              <a:rPr lang="zh-CN" altLang="en-US"/>
              <a:t>补充</a:t>
            </a:r>
            <a:r>
              <a:rPr lang="en-US" altLang="zh-CN"/>
              <a:t>1  </a:t>
            </a:r>
            <a:r>
              <a:rPr lang="zh-CN" altLang="en-US"/>
              <a:t>第二种方法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9282D6-8A92-414C-9D42-2D6F1512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351" y="2804850"/>
            <a:ext cx="3610667" cy="23296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14549-3C10-418E-8CF1-17460A61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494C9-DA1D-440D-8AEC-A08DB14D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82" y="1457325"/>
            <a:ext cx="5669684" cy="47736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7225BB-23DE-4BAB-A4D5-E6306455378D}"/>
              </a:ext>
            </a:extLst>
          </p:cNvPr>
          <p:cNvSpPr txBox="1"/>
          <p:nvPr/>
        </p:nvSpPr>
        <p:spPr>
          <a:xfrm>
            <a:off x="653682" y="2808554"/>
            <a:ext cx="149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缺点：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编辑器</a:t>
            </a:r>
            <a:endParaRPr lang="en-US" altLang="zh-CN"/>
          </a:p>
          <a:p>
            <a:r>
              <a:rPr lang="zh-CN" altLang="en-US"/>
              <a:t>无法智能提示，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66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7DC9F7-21DF-453B-AC30-D3418DBB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81805"/>
            <a:ext cx="3979835" cy="33178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7DEFB-1122-4445-A335-DA863D7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B5A234-21E2-4738-A1AF-1F117139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993"/>
            <a:ext cx="4095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2376C-06B9-49F3-9EE5-AED6E4C8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733F1-ACE0-4FC3-A3EE-AF7478D3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examples\pyuic</a:t>
            </a:r>
            <a:r>
              <a:rPr lang="zh-CN" altLang="en-US"/>
              <a:t>文件夹下 例子 </a:t>
            </a:r>
            <a:r>
              <a:rPr lang="en-US" altLang="zh-CN"/>
              <a:t>compile-on-the-fly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49640-8E76-49A7-8720-CFB89F3E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87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1CBC8A1-91B9-4278-9644-2702E5D26A1E}" vid="{97162BED-1FDA-4D29-8CE3-8AF8A18B5FA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730</TotalTime>
  <Words>220</Words>
  <Application>Microsoft Office PowerPoint</Application>
  <PresentationFormat>宽屏</PresentationFormat>
  <Paragraphs>71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华文彩云</vt:lpstr>
      <vt:lpstr>宋体</vt:lpstr>
      <vt:lpstr>Arial</vt:lpstr>
      <vt:lpstr>Calibri</vt:lpstr>
      <vt:lpstr>myself</vt:lpstr>
      <vt:lpstr>第一节 开发环境准备</vt:lpstr>
      <vt:lpstr>PowerPoint 演示文稿</vt:lpstr>
      <vt:lpstr>PowerPoint 演示文稿</vt:lpstr>
      <vt:lpstr>PowerPoint 演示文稿</vt:lpstr>
      <vt:lpstr>PowerPoint 演示文稿</vt:lpstr>
      <vt:lpstr>4.逻辑与界面分离</vt:lpstr>
      <vt:lpstr>补充1  第二种方法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</dc:title>
  <dc:creator>Win_Lin</dc:creator>
  <cp:lastModifiedBy>Win_Lin</cp:lastModifiedBy>
  <cp:revision>66</cp:revision>
  <dcterms:created xsi:type="dcterms:W3CDTF">2017-12-25T07:43:50Z</dcterms:created>
  <dcterms:modified xsi:type="dcterms:W3CDTF">2018-03-22T01:06:43Z</dcterms:modified>
</cp:coreProperties>
</file>