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1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4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F0E23-7AB4-424A-B802-2BD314E6B023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F98C1-E400-4E56-AB6D-15556806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48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9B8A5-5E5E-4A3F-99A8-B2277FB817FE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4137-EC62-49DC-B5D2-EE1C21E02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6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4137-EC62-49DC-B5D2-EE1C21E023E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7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3048CC-C166-4D3B-B908-AF45F53D0421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D86D6F-6BD2-4E48-8E14-F91C38C5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25F591-FCB3-4C78-AB53-83FA8DF7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290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776D08B-FD49-4083-974D-5787C718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6CE9C5-1BF8-4F08-AFB4-6E60ED0F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25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5CBAA91-0BB8-4393-829C-F54D9BAF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7D5C42-949D-4E19-AF21-BDA0365B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6904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C8099E-8A0F-410B-A099-B10054AB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7F24A2-F505-47FA-952B-1B86CDF9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0303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E157A9A-B1B9-4D13-BED4-11F37E58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136704-5C86-4D33-BB58-20D4C927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9713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587DEAC-7733-4707-8056-CBDB4CE4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C0461E-41E3-4A96-965D-3B97DE12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1173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CC2-608E-4C9E-977D-348F170A3704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2AA56FD-9CB3-4169-9EF1-7EA28550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76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125C-BC71-4063-9025-1605241F9816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424904A-59EE-4C43-B892-1E327A4E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B7B37E-92CA-42D8-93BE-11988688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8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14B1-20C5-42E3-9070-B9094992FA26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191BE-3CF1-4B31-8BA6-1A8A0941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C0BD44-337A-421D-95EC-222CB380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442A-4679-4963-B849-5D0C43463E8E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17925E0-9943-4127-9233-E1A97BE5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86AC08-28B0-4986-A9C7-61732DF0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1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E315-5264-4181-9960-4E105322F5E3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67477BE-B29E-4F31-A4EA-13C3F03F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62286F-DF5B-47E8-99A1-74A291FE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0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2591-B75F-4D46-9178-4E0BAB041F45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6C9CC47F-F7D9-4299-92E9-02949C01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2AA929-F119-49EB-8A64-98369799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2160-8FD2-42A7-A40F-6DDBC91357BA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0B1C5D5-BD2F-468B-8773-4E09A8F4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6617CE-6796-445F-9A81-FC3B2710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7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3719-0C7E-4F01-AB41-39699E2326DB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69DBA-8FDD-41FB-9A18-11281D8B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B37936-48CE-40F9-B192-EDDA76D1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3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BAC8-45B9-4A4B-B422-97C9A7F88D49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9E175A-BB35-4394-9F9D-6785041E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65CC3D-554E-41A7-9A0D-E40AD700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7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9CF-8D41-48FD-B3F1-0F3E5759500A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80064-7D13-4680-BD74-E6AB8AC3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E570F3-5F88-4AC0-B199-AA4C0107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88754-E6F4-4917-ACF6-E53D301B79AE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8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class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uqin.com/qtdocument/qwidge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q.qq.com/?_wv=1027&amp;k=54Npu94" TargetMode="External"/><Relationship Id="rId2" Type="http://schemas.openxmlformats.org/officeDocument/2006/relationships/hyperlink" Target="https://jq.qq.com/?_wv=1027&amp;k=5d8WEW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iziedu.com/course/577-822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开发环境准备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9091" y="2133604"/>
            <a:ext cx="10397836" cy="435032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跨平台</a:t>
            </a:r>
            <a:endParaRPr lang="en-US" altLang="zh-CN"/>
          </a:p>
          <a:p>
            <a:pPr lvl="1"/>
            <a:r>
              <a:rPr lang="zh-CN" altLang="en-US"/>
              <a:t>主要用</a:t>
            </a:r>
            <a:r>
              <a:rPr lang="en-US" altLang="zh-CN"/>
              <a:t>eric6+Qt designer </a:t>
            </a:r>
            <a:r>
              <a:rPr lang="zh-CN" altLang="en-US"/>
              <a:t>设计 </a:t>
            </a:r>
            <a:r>
              <a:rPr lang="en-US" altLang="zh-CN"/>
              <a:t>, </a:t>
            </a:r>
            <a:r>
              <a:rPr lang="zh-CN" altLang="en-US"/>
              <a:t>查</a:t>
            </a:r>
            <a:r>
              <a:rPr lang="en-US" altLang="zh-CN"/>
              <a:t>QT</a:t>
            </a:r>
            <a:r>
              <a:rPr lang="zh-CN" altLang="en-US"/>
              <a:t>文档 </a:t>
            </a:r>
            <a:r>
              <a:rPr lang="en-US" altLang="zh-CN"/>
              <a:t>;</a:t>
            </a:r>
          </a:p>
          <a:p>
            <a:pPr lvl="2"/>
            <a:r>
              <a:rPr lang="en-US" altLang="zh-CN">
                <a:hlinkClick r:id="rId3"/>
              </a:rPr>
              <a:t>http://doc.qt.io/qt-5/classes.html</a:t>
            </a:r>
            <a:endParaRPr lang="en-US" altLang="zh-CN"/>
          </a:p>
          <a:p>
            <a:pPr lvl="2"/>
            <a:r>
              <a:rPr lang="en-US" altLang="zh-CN">
                <a:hlinkClick r:id="rId4"/>
              </a:rPr>
              <a:t>http://www.kuqin.com/qtdocument/qwidget.html</a:t>
            </a:r>
            <a:endParaRPr lang="en-US" altLang="zh-CN"/>
          </a:p>
          <a:p>
            <a:pPr lvl="1"/>
            <a:r>
              <a:rPr lang="en-US" altLang="zh-CN"/>
              <a:t>15</a:t>
            </a:r>
            <a:r>
              <a:rPr lang="zh-CN" altLang="en-US"/>
              <a:t>分钟左右一节知识点 </a:t>
            </a:r>
            <a:r>
              <a:rPr lang="en-US" altLang="zh-CN"/>
              <a:t>;</a:t>
            </a:r>
            <a:endParaRPr lang="en-US" altLang="zh-CN" dirty="0"/>
          </a:p>
          <a:p>
            <a:r>
              <a:rPr lang="zh-CN" altLang="en-US"/>
              <a:t>安装</a:t>
            </a:r>
            <a:endParaRPr lang="en-US" altLang="zh-CN" dirty="0"/>
          </a:p>
          <a:p>
            <a:pPr lvl="1"/>
            <a:r>
              <a:rPr lang="en-US" altLang="zh-CN" dirty="0"/>
              <a:t>Win</a:t>
            </a:r>
            <a:r>
              <a:rPr lang="zh-CN" altLang="en-US" dirty="0"/>
              <a:t>下</a:t>
            </a:r>
            <a:endParaRPr lang="en-US" altLang="zh-CN" dirty="0"/>
          </a:p>
          <a:p>
            <a:pPr lvl="2"/>
            <a:r>
              <a:rPr lang="zh-CN" altLang="en-US" dirty="0"/>
              <a:t>方式</a:t>
            </a:r>
            <a:r>
              <a:rPr lang="zh-CN" altLang="en-US"/>
              <a:t>一</a:t>
            </a:r>
            <a:r>
              <a:rPr lang="en-US" altLang="zh-CN"/>
              <a:t>: http://blog.csdn.net/freewind06/article/details/52140198</a:t>
            </a:r>
            <a:endParaRPr lang="en-US" altLang="zh-CN" dirty="0"/>
          </a:p>
          <a:p>
            <a:pPr lvl="3"/>
            <a:r>
              <a:rPr lang="en-US" altLang="zh-CN" dirty="0"/>
              <a:t>python-3.5.3-amd64</a:t>
            </a:r>
          </a:p>
          <a:p>
            <a:pPr lvl="3"/>
            <a:r>
              <a:rPr lang="en-US" altLang="zh-CN" dirty="0"/>
              <a:t>(pip3 install PyQt5) / pip3 install PyQt5-tools(designer)</a:t>
            </a:r>
          </a:p>
          <a:p>
            <a:pPr lvl="3"/>
            <a:r>
              <a:rPr lang="en-US" altLang="zh-CN" dirty="0"/>
              <a:t>PyQt5-5.6-gpl-Py3.5-Qt5.6.0-x64-2 (designer)</a:t>
            </a:r>
          </a:p>
          <a:p>
            <a:pPr lvl="3"/>
            <a:r>
              <a:rPr lang="en-US" altLang="zh-CN" dirty="0"/>
              <a:t> </a:t>
            </a:r>
            <a:r>
              <a:rPr lang="en-US" altLang="zh-CN" u="sng" dirty="0"/>
              <a:t>https://sourceforge.net/projects/eric-ide/files/eric6/stable/17.10/</a:t>
            </a:r>
            <a:endParaRPr lang="en-US" altLang="zh-CN" dirty="0"/>
          </a:p>
          <a:p>
            <a:pPr lvl="2"/>
            <a:r>
              <a:rPr lang="zh-CN" altLang="en-US" dirty="0"/>
              <a:t>方式二</a:t>
            </a:r>
            <a:r>
              <a:rPr lang="en-US" altLang="zh-CN" dirty="0"/>
              <a:t>:</a:t>
            </a:r>
          </a:p>
          <a:p>
            <a:pPr lvl="3"/>
            <a:r>
              <a:rPr lang="en-US" altLang="zh-CN" dirty="0"/>
              <a:t>github.com/</a:t>
            </a:r>
            <a:r>
              <a:rPr lang="en-US" altLang="zh-CN" dirty="0" err="1"/>
              <a:t>cxinping</a:t>
            </a:r>
            <a:r>
              <a:rPr lang="en-US" altLang="zh-CN" dirty="0"/>
              <a:t>/pyqt5 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67583" y="4715047"/>
            <a:ext cx="2245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QT 5.6</a:t>
            </a:r>
            <a:r>
              <a:rPr lang="zh-CN" altLang="en-US"/>
              <a:t>及以上版本</a:t>
            </a:r>
            <a:endParaRPr lang="en-US" altLang="zh-CN"/>
          </a:p>
          <a:p>
            <a:r>
              <a:rPr lang="en-US" altLang="zh-CN"/>
              <a:t>Qwebkit</a:t>
            </a:r>
          </a:p>
          <a:p>
            <a:r>
              <a:rPr lang="zh-CN" altLang="en-US"/>
              <a:t>更名为</a:t>
            </a:r>
            <a:endParaRPr lang="en-US" altLang="zh-CN"/>
          </a:p>
          <a:p>
            <a:r>
              <a:rPr lang="en-US" altLang="zh-CN"/>
              <a:t>QWebEngine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9D35CC-33B4-41D1-865D-F8490C6D5B32}"/>
              </a:ext>
            </a:extLst>
          </p:cNvPr>
          <p:cNvSpPr txBox="1"/>
          <p:nvPr/>
        </p:nvSpPr>
        <p:spPr>
          <a:xfrm>
            <a:off x="755073" y="4768671"/>
            <a:ext cx="201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注意打开方式</a:t>
            </a:r>
          </a:p>
        </p:txBody>
      </p:sp>
    </p:spTree>
    <p:extLst>
      <p:ext uri="{BB962C8B-B14F-4D97-AF65-F5344CB8AC3E}">
        <p14:creationId xmlns:p14="http://schemas.microsoft.com/office/powerpoint/2010/main" val="14948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6025" y="795344"/>
            <a:ext cx="8756935" cy="5595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/>
              <a:t>	Linux</a:t>
            </a:r>
            <a:r>
              <a:rPr lang="zh-CN" altLang="en-US" dirty="0"/>
              <a:t>下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切换到</a:t>
            </a:r>
            <a:r>
              <a:rPr lang="en-US" altLang="zh-CN" dirty="0"/>
              <a:t>python3.5</a:t>
            </a:r>
            <a:endParaRPr lang="zh-CN" altLang="en-US" dirty="0"/>
          </a:p>
          <a:p>
            <a:pPr lvl="1"/>
            <a:r>
              <a:rPr lang="en-US" altLang="zh-CN" dirty="0"/>
              <a:t>pip3 install pyqt5</a:t>
            </a:r>
            <a:endParaRPr lang="zh-CN" altLang="en-US" dirty="0"/>
          </a:p>
          <a:p>
            <a:pPr lvl="1"/>
            <a:r>
              <a:rPr lang="en-US" altLang="zh-CN" dirty="0"/>
              <a:t>pip3 install </a:t>
            </a:r>
            <a:r>
              <a:rPr lang="en-US" altLang="zh-CN" dirty="0" err="1"/>
              <a:t>QScintilla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apt-get install python3-pyqt5  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apt-get install pyqt5-dev-tools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apt-get install qttools5-dev-tools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apt-get install gtk2-engines-pixbuf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 err="1"/>
              <a:t>gedit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/lib/x86_64-linux-gnu/</a:t>
            </a:r>
            <a:r>
              <a:rPr lang="en-US" altLang="zh-CN" dirty="0" err="1"/>
              <a:t>qt</a:t>
            </a:r>
            <a:r>
              <a:rPr lang="en-US" altLang="zh-CN" dirty="0"/>
              <a:t>-default/</a:t>
            </a:r>
            <a:r>
              <a:rPr lang="en-US" altLang="zh-CN" dirty="0" err="1"/>
              <a:t>qtchooser</a:t>
            </a:r>
            <a:r>
              <a:rPr lang="en-US" altLang="zh-CN" dirty="0"/>
              <a:t>/</a:t>
            </a:r>
            <a:r>
              <a:rPr lang="en-US" altLang="zh-CN" dirty="0" err="1"/>
              <a:t>default.conf</a:t>
            </a:r>
            <a:endParaRPr lang="zh-CN" altLang="en-US" dirty="0"/>
          </a:p>
          <a:p>
            <a:pPr lvl="2"/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/lib/x86_64-linux-gnu/qt5/bin(</a:t>
            </a:r>
            <a:r>
              <a:rPr lang="zh-CN" altLang="en-US" dirty="0"/>
              <a:t>将</a:t>
            </a:r>
            <a:r>
              <a:rPr lang="en-US" altLang="zh-CN" dirty="0"/>
              <a:t>qt4</a:t>
            </a:r>
            <a:r>
              <a:rPr lang="zh-CN" altLang="en-US" dirty="0"/>
              <a:t>改为</a:t>
            </a:r>
            <a:r>
              <a:rPr lang="en-US" altLang="zh-CN" dirty="0"/>
              <a:t>qt5)</a:t>
            </a:r>
            <a:endParaRPr lang="zh-CN" altLang="en-US" dirty="0"/>
          </a:p>
          <a:p>
            <a:pPr lvl="2"/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/lib/x86_64-linux-gnu</a:t>
            </a:r>
            <a:endParaRPr lang="zh-CN" altLang="en-US" dirty="0"/>
          </a:p>
          <a:p>
            <a:pPr lvl="1"/>
            <a:r>
              <a:rPr lang="zh-CN" altLang="en-US" dirty="0"/>
              <a:t>下载</a:t>
            </a:r>
            <a:r>
              <a:rPr lang="en-US" altLang="zh-CN" dirty="0"/>
              <a:t>eric6 </a:t>
            </a:r>
            <a:r>
              <a:rPr lang="en-US" altLang="zh-CN" u="sng" dirty="0"/>
              <a:t>https://sourceforge.net/projects/eric-ide/files/eric6/stable/17.10/</a:t>
            </a:r>
            <a:endParaRPr lang="zh-CN" altLang="en-US" dirty="0"/>
          </a:p>
          <a:p>
            <a:pPr lvl="2"/>
            <a:r>
              <a:rPr lang="en-US" altLang="zh-CN" dirty="0"/>
              <a:t>tar –</a:t>
            </a:r>
            <a:r>
              <a:rPr lang="en-US" altLang="zh-CN" dirty="0" err="1"/>
              <a:t>zxvf</a:t>
            </a:r>
            <a:r>
              <a:rPr lang="zh-CN" altLang="en-US" dirty="0"/>
              <a:t> </a:t>
            </a:r>
            <a:r>
              <a:rPr lang="en-US" altLang="zh-CN" dirty="0"/>
              <a:t>eric6-17.10.tar.gz</a:t>
            </a:r>
            <a:endParaRPr lang="zh-CN" altLang="en-US" dirty="0"/>
          </a:p>
          <a:p>
            <a:pPr lvl="2"/>
            <a:r>
              <a:rPr lang="en-US" altLang="zh-CN" dirty="0"/>
              <a:t>Python3 install.py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3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4100" y="698500"/>
            <a:ext cx="10515600" cy="5461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其他软件准备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云笔记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梯子 （群）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ditto</a:t>
            </a:r>
          </a:p>
          <a:p>
            <a:pPr marL="0" indent="0">
              <a:buNone/>
            </a:pPr>
            <a:r>
              <a:rPr lang="en-US" altLang="zh-CN"/>
              <a:t>	Snipaste</a:t>
            </a:r>
          </a:p>
          <a:p>
            <a:pPr marL="0" indent="0">
              <a:buNone/>
            </a:pPr>
            <a:r>
              <a:rPr lang="en-US" altLang="zh-CN"/>
              <a:t>	Everything</a:t>
            </a:r>
          </a:p>
          <a:p>
            <a:pPr marL="0" indent="0">
              <a:buNone/>
            </a:pP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en-US" altLang="zh-CN"/>
              <a:t>pyqt</a:t>
            </a:r>
            <a:r>
              <a:rPr lang="zh-CN" altLang="en-US"/>
              <a:t>群</a:t>
            </a:r>
            <a:r>
              <a:rPr lang="en-US" altLang="zh-CN"/>
              <a:t>1</a:t>
            </a:r>
            <a:r>
              <a:rPr lang="zh-CN" altLang="en-US"/>
              <a:t>：群号 </a:t>
            </a:r>
            <a:r>
              <a:rPr lang="en-US" altLang="zh-CN"/>
              <a:t> 246269919  </a:t>
            </a:r>
            <a:r>
              <a:rPr lang="zh-CN" altLang="en-US"/>
              <a:t>点击链接加入群</a:t>
            </a:r>
            <a:r>
              <a:rPr lang="en-US" altLang="zh-CN"/>
              <a:t>【PyQt</a:t>
            </a:r>
            <a:r>
              <a:rPr lang="zh-CN" altLang="en-US"/>
              <a:t>学习互助</a:t>
            </a:r>
            <a:r>
              <a:rPr lang="en-US" altLang="zh-CN"/>
              <a:t>】</a:t>
            </a:r>
            <a:r>
              <a:rPr lang="zh-CN" altLang="en-US"/>
              <a:t>：</a:t>
            </a:r>
            <a:r>
              <a:rPr lang="en-US" altLang="zh-CN">
                <a:hlinkClick r:id="rId2"/>
              </a:rPr>
              <a:t>https://jq.qq.com/?_wv=1027&amp;k=5d8WEW9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pyqt</a:t>
            </a:r>
            <a:r>
              <a:rPr lang="zh-CN" altLang="en-US"/>
              <a:t>群</a:t>
            </a:r>
            <a:r>
              <a:rPr lang="en-US" altLang="zh-CN"/>
              <a:t>2</a:t>
            </a:r>
            <a:r>
              <a:rPr lang="zh-CN" altLang="en-US"/>
              <a:t>：群号  </a:t>
            </a:r>
            <a:r>
              <a:rPr lang="en-US" altLang="zh-CN"/>
              <a:t>432987409  </a:t>
            </a:r>
            <a:r>
              <a:rPr lang="zh-CN" altLang="en-US"/>
              <a:t>点击链接加入群</a:t>
            </a:r>
            <a:r>
              <a:rPr lang="en-US" altLang="zh-CN"/>
              <a:t>【PyQt5</a:t>
            </a:r>
            <a:r>
              <a:rPr lang="zh-CN" altLang="en-US"/>
              <a:t>小组</a:t>
            </a:r>
            <a:r>
              <a:rPr lang="en-US" altLang="zh-CN"/>
              <a:t>】</a:t>
            </a:r>
            <a:r>
              <a:rPr lang="zh-CN" altLang="en-US"/>
              <a:t>：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hlinkClick r:id="rId3"/>
              </a:rPr>
              <a:t>https://jq.qq.com/?_wv=1027&amp;k=54Npu94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0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推荐教程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http://www.maiziedu.com/course/577-8221/</a:t>
            </a:r>
            <a:r>
              <a:rPr lang="en-US" altLang="zh-CN" dirty="0"/>
              <a:t> </a:t>
            </a:r>
            <a:r>
              <a:rPr lang="zh-CN" altLang="en-US" dirty="0"/>
              <a:t>麦子学院</a:t>
            </a:r>
            <a:r>
              <a:rPr lang="en-US" altLang="zh-CN" dirty="0"/>
              <a:t>pyqt4+python2.7</a:t>
            </a:r>
          </a:p>
          <a:p>
            <a:pPr lvl="1"/>
            <a:r>
              <a:rPr lang="en-US" altLang="zh-CN" dirty="0"/>
              <a:t>《Python </a:t>
            </a:r>
            <a:r>
              <a:rPr lang="en-US" altLang="zh-CN" dirty="0" err="1"/>
              <a:t>Qt</a:t>
            </a:r>
            <a:r>
              <a:rPr lang="en-US" altLang="zh-CN" dirty="0"/>
              <a:t> GUI</a:t>
            </a:r>
            <a:r>
              <a:rPr lang="zh-CN" altLang="en-US" dirty="0"/>
              <a:t>快速编程</a:t>
            </a:r>
            <a:r>
              <a:rPr lang="en-US" altLang="zh-CN" dirty="0"/>
              <a:t>》</a:t>
            </a:r>
            <a:r>
              <a:rPr lang="zh-CN" altLang="en-US" dirty="0"/>
              <a:t>网络有资源 </a:t>
            </a:r>
            <a:endParaRPr lang="en-US" altLang="zh-CN" dirty="0"/>
          </a:p>
          <a:p>
            <a:pPr lvl="1"/>
            <a:r>
              <a:rPr lang="en-US" altLang="zh-CN" b="1" dirty="0"/>
              <a:t>《PyQt5</a:t>
            </a:r>
            <a:r>
              <a:rPr lang="zh-CN" altLang="en-US" b="1" dirty="0"/>
              <a:t>快速开发与实战 </a:t>
            </a:r>
            <a:r>
              <a:rPr lang="en-US" altLang="zh-CN" b="1" dirty="0"/>
              <a:t>》</a:t>
            </a:r>
            <a:r>
              <a:rPr lang="zh-CN" altLang="en-US" dirty="0"/>
              <a:t>京东￥</a:t>
            </a:r>
            <a:r>
              <a:rPr lang="en-US" altLang="zh-CN" dirty="0"/>
              <a:t>70</a:t>
            </a:r>
            <a:r>
              <a:rPr lang="zh-CN" altLang="en-US" dirty="0"/>
              <a:t>左右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github.com/</a:t>
            </a:r>
            <a:r>
              <a:rPr lang="en-US" altLang="zh-CN" dirty="0" err="1"/>
              <a:t>cxinping</a:t>
            </a:r>
            <a:r>
              <a:rPr lang="en-US" altLang="zh-CN" dirty="0"/>
              <a:t>/pyqt5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3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4.</a:t>
            </a:r>
            <a:r>
              <a:rPr lang="zh-CN" altLang="en-US">
                <a:solidFill>
                  <a:srgbClr val="FF0000"/>
                </a:solidFill>
              </a:rPr>
              <a:t>逻辑与界面分离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http://blog.csdn.net/weiaitaowang/article/details/52048462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7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self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self" id="{063EB443-0DA6-4778-9FBD-132ECEC693E3}" vid="{E303A396-A7CC-4BC2-B6E2-3E86DFB0E0E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myself</Template>
  <TotalTime>703</TotalTime>
  <Words>198</Words>
  <Application>Microsoft Office PowerPoint</Application>
  <PresentationFormat>宽屏</PresentationFormat>
  <Paragraphs>62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黑体</vt:lpstr>
      <vt:lpstr>宋体</vt:lpstr>
      <vt:lpstr>Arial</vt:lpstr>
      <vt:lpstr>Calibri</vt:lpstr>
      <vt:lpstr>myself</vt:lpstr>
      <vt:lpstr>第一节 开发环境准备</vt:lpstr>
      <vt:lpstr>PowerPoint 演示文稿</vt:lpstr>
      <vt:lpstr>PowerPoint 演示文稿</vt:lpstr>
      <vt:lpstr>PowerPoint 演示文稿</vt:lpstr>
      <vt:lpstr>PowerPoint 演示文稿</vt:lpstr>
      <vt:lpstr>4.逻辑与界面分离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</dc:title>
  <dc:creator>Win_Lin</dc:creator>
  <cp:lastModifiedBy>Win_Lin</cp:lastModifiedBy>
  <cp:revision>58</cp:revision>
  <dcterms:created xsi:type="dcterms:W3CDTF">2017-12-25T07:43:50Z</dcterms:created>
  <dcterms:modified xsi:type="dcterms:W3CDTF">2018-02-23T13:15:04Z</dcterms:modified>
</cp:coreProperties>
</file>