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9"/>
  </p:notesMasterIdLst>
  <p:handoutMasterIdLst>
    <p:handoutMasterId r:id="rId10"/>
  </p:handoutMasterIdLst>
  <p:sldIdLst>
    <p:sldId id="257" r:id="rId2"/>
    <p:sldId id="260" r:id="rId3"/>
    <p:sldId id="259" r:id="rId4"/>
    <p:sldId id="266" r:id="rId5"/>
    <p:sldId id="258" r:id="rId6"/>
    <p:sldId id="267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4" autoAdjust="0"/>
  </p:normalViewPr>
  <p:slideViewPr>
    <p:cSldViewPr snapToGrid="0">
      <p:cViewPr varScale="1">
        <p:scale>
          <a:sx n="72" d="100"/>
          <a:sy n="72" d="100"/>
        </p:scale>
        <p:origin x="474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F0E23-7AB4-424A-B802-2BD314E6B023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F98C1-E400-4E56-AB6D-15556806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48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9B8A5-5E5E-4A3F-99A8-B2277FB817F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24137-EC62-49DC-B5D2-EE1C21E02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68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4137-EC62-49DC-B5D2-EE1C21E023E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7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A3048CC-C166-4D3B-B908-AF45F53D0421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D86D6F-6BD2-4E48-8E14-F91C38C5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25F591-FCB3-4C78-AB53-83FA8DF7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97E9C15-025F-4C34-BFBA-769240D30BC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582533-507B-486D-9DB7-B871B0ED352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556BBD-8BC0-4B92-81A6-7AF2882B8D02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5BB47A2-DE0B-4B95-A171-6181DAA5729F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9840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776D08B-FD49-4083-974D-5787C7186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6CE9C5-1BF8-4F08-AFB4-6E60ED0FD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FC17CB5-FC61-4DD5-ADAB-9C5EB896EB4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CC72030-85CD-4DFD-A998-2FE36CBF751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DDD8F5-727A-4CF9-977D-C6B3233B296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39E6F46-9CED-4A8A-A39E-AB16B28F5DEE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10837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95CBAA91-0BB8-4393-829C-F54D9BAF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7D5C42-949D-4E19-AF21-BDA0365B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9FA924EB-7D65-46EA-B84B-0906842EA539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09AE6A-D858-4CD4-BA3B-EA8D6AE80A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AFE771F-1616-452C-A70D-777DA007A2D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8079945-0826-465D-9456-FE0A6A43794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5988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C8099E-8A0F-410B-A099-B10054AB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7F24A2-F505-47FA-952B-1B86CDF9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AF0603A3-6117-4B8A-8FF2-337D3A7953B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178DBC8-2CFD-4720-A041-698851C2EC3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E38DCB-4CD8-4FA3-A0BF-18C74FB1057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4EA7E88-8DC9-4701-8118-82E1F60188DB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12712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DE157A9A-B1B9-4D13-BED4-11F37E58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136704-5C86-4D33-BB58-20D4C927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0F1BBC-8B48-49B8-A2F2-462B9A28AB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36F264-BC88-42B8-8B57-7F2BA8E6BEC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07B149B-2BDD-4FFB-A26C-6C18C4BB9BA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D18B5F-AA78-45E3-B0C5-F00129B42E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34937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8754-E6F4-4917-ACF6-E53D301B79AE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587DEAC-7733-4707-8056-CBDB4CE4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C0461E-41E3-4A96-965D-3B97DE12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67787C-8C4C-4FCA-ACAB-6E3634984A5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ACE20A5-054D-40A9-9E80-9FE421968DE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2F1E662-8680-4B02-847C-D13A1ECB3A39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347D44-9F95-4AC8-A111-86769748E3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2507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CC2-608E-4C9E-977D-348F170A3704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2AA56FD-9CB3-4169-9EF1-7EA28550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1F0FB52-16B3-4D42-AB85-AFEE240F526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47E5D4-171E-4D21-ABBC-DA2AF2EA3E6E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115CBEF-5022-4AAE-BFA9-1D3EAEDE295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E98F5C8-76A0-4D95-B6A5-2FC51921B105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89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125C-BC71-4063-9025-1605241F9816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424904A-59EE-4C43-B892-1E327A4E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B7B37E-92CA-42D8-93BE-11988688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A1FF6C0-EDD8-4D10-B70F-9274D034538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41C20F2-2F60-4AC2-A154-73124E283CC7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C7B6B4-1A74-40F6-8F74-02DEE54454A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1583B4E-F0DD-4BCF-81D9-64A09073B01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62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14B1-20C5-42E3-9070-B9094992FA26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F191BE-3CF1-4B31-8BA6-1A8A0941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C0BD44-337A-421D-95EC-222CB380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D82E9037-C034-48E2-A069-15FF63A35AAC}"/>
              </a:ext>
            </a:extLst>
          </p:cNvPr>
          <p:cNvGrpSpPr/>
          <p:nvPr/>
        </p:nvGrpSpPr>
        <p:grpSpPr>
          <a:xfrm>
            <a:off x="408735" y="25720"/>
            <a:ext cx="11281516" cy="6868644"/>
            <a:chOff x="408735" y="25720"/>
            <a:chExt cx="11281516" cy="686864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E08A36A-6E91-48C9-8917-5F7FF3B9DEB5}"/>
                </a:ext>
              </a:extLst>
            </p:cNvPr>
            <p:cNvSpPr/>
            <p:nvPr/>
          </p:nvSpPr>
          <p:spPr>
            <a:xfrm>
              <a:off x="1004499" y="25720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举报有奖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~ </a:t>
              </a:r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，如若发现有盗用售卖者请联系作者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E9648F9-9E0B-45ED-9CF6-EDBEBB400405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CE6B8AA-3157-486B-BA98-80DF4969B3B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C08980-0176-46EB-95DC-AB84EEC65079}"/>
                </a:ext>
              </a:extLst>
            </p:cNvPr>
            <p:cNvSpPr/>
            <p:nvPr userDrawn="1"/>
          </p:nvSpPr>
          <p:spPr>
            <a:xfrm>
              <a:off x="408735" y="6305288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QQ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学习群：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432987409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QQ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学习群：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246269919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42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442A-4679-4963-B849-5D0C43463E8E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17925E0-9943-4127-9233-E1A97BE5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86AC08-28B0-4986-A9C7-61732DF0A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98A8862-A4D5-4517-A1E5-2A7A968CD5B1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4400497-41A4-4FBD-BC74-4C4330A7D2D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DFE8D82-7C41-4853-B837-0C369209935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C58F2E-BC7D-42A6-BFA7-797B210635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44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E315-5264-4181-9960-4E105322F5E3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67477BE-B29E-4F31-A4EA-13C3F03F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62286F-DF5B-47E8-99A1-74A291FE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774A1F-EBE9-4820-B656-65893CA150F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02604E-CB6E-4135-9C63-C45F6B1B6252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03D0722-B520-456E-98B3-75E0C55938D0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1E0A2B1-4A25-4808-AB58-499FB765C43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03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2591-B75F-4D46-9178-4E0BAB041F45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6C9CC47F-F7D9-4299-92E9-02949C01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42AA929-F119-49EB-8A64-983697995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6E7D545C-C9DF-4FBA-A731-6E7529819D0D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2E5A09-F3BA-4E2D-9AB4-827EBE5B50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7956DF3-2B59-4DBC-801E-2E2BF602FA3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ED5C42D-1FC8-4626-965A-9EF838261C6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01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2160-8FD2-42A7-A40F-6DDBC91357BA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0B1C5D5-BD2F-468B-8773-4E09A8F4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6617CE-6796-445F-9A81-FC3B2710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4CCB574-BF20-4C0E-8714-92820E8585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ED04E2-46E8-417C-BFAF-E4646BF99DD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39432D-F600-4B61-B3FF-3C1DCDFA4C4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44245A-8376-464D-B0F8-9E98D2855DD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81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33719-0C7E-4F01-AB41-39699E2326DB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169DBA-8FDD-41FB-9A18-11281D8B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B37936-48CE-40F9-B192-EDDA76D1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CAB33E1-A10A-42E1-A922-8B9C13ACF4A6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1C1ACF-3D8C-4E93-9578-3197E63F0CF9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183B2D-4D80-4836-BA70-50FC8B257F5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2F496EF-10A1-4030-80AC-3502436D5C6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2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BAC8-45B9-4A4B-B422-97C9A7F88D49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E9E175A-BB35-4394-9F9D-6785041E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65CC3D-554E-41A7-9A0D-E40AD7002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2D0EAAE-4E44-44DA-82C7-567BE0E9D55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ABF9657-DA02-4FA2-992B-9334FEA4691F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FE66AC-02A1-4818-B1B8-1731F1C4E2E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08AB10-1734-40C2-895C-489FFCD0FFF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91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C9CF-8D41-48FD-B3F1-0F3E5759500A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480064-7D13-4680-BD74-E6AB8AC3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E570F3-5F88-4AC0-B199-AA4C0107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BBA52CCE-A2B0-4962-8056-9F91DA825A5C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904808-364C-4012-8F4A-9377A722063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324B22-BEE3-4B87-9F98-91417079C0E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4311E29-BC5D-40E8-8DBD-24C1C5E593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B88754-E6F4-4917-ACF6-E53D301B79AE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3F8192-BA2E-4745-BEB0-A2417E88A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-snapshots.qt.io/qtforpyth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uqin.com/qtdocument/qwidget.html" TargetMode="External"/><Relationship Id="rId4" Type="http://schemas.openxmlformats.org/officeDocument/2006/relationships/hyperlink" Target="http://doc.qt.io/qt-5/classe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q.qq.com/?_wv=1027&amp;k=54Npu94" TargetMode="External"/><Relationship Id="rId2" Type="http://schemas.openxmlformats.org/officeDocument/2006/relationships/hyperlink" Target="https://jq.qq.com/?_wv=1027&amp;k=5d8WEW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iziedu.com/course/577-822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pyqt/files/PyQt5/" TargetMode="External"/><Relationship Id="rId2" Type="http://schemas.openxmlformats.org/officeDocument/2006/relationships/hyperlink" Target="http://blog.csdn.net/freewind06/article/details/5214019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doubanio.com/simpl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a359680405/article/details/45074761" TargetMode="External"/><Relationship Id="rId2" Type="http://schemas.openxmlformats.org/officeDocument/2006/relationships/hyperlink" Target="https://sourceforge.net/projects/eric-ide/files/eric6/stable/17.1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开发环境准备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7082" y="2092038"/>
            <a:ext cx="10397836" cy="4350327"/>
          </a:xfrm>
        </p:spPr>
        <p:txBody>
          <a:bodyPr>
            <a:normAutofit lnSpcReduction="10000"/>
          </a:bodyPr>
          <a:lstStyle/>
          <a:p>
            <a:r>
              <a:rPr lang="zh-CN" altLang="en-US" sz="1800"/>
              <a:t>前言与初衷：</a:t>
            </a:r>
            <a:endParaRPr lang="en-US" altLang="zh-CN" sz="1800"/>
          </a:p>
          <a:p>
            <a:pPr lvl="1"/>
            <a:r>
              <a:rPr lang="zh-CN" altLang="en-US" sz="1400"/>
              <a:t>学生党，没钱；</a:t>
            </a:r>
            <a:endParaRPr lang="en-US" altLang="zh-CN" sz="1800"/>
          </a:p>
          <a:p>
            <a:pPr lvl="1"/>
            <a:r>
              <a:rPr lang="zh-CN" altLang="en-US" sz="1600"/>
              <a:t>重复性问题；</a:t>
            </a:r>
            <a:endParaRPr lang="en-US" altLang="zh-CN" sz="1600"/>
          </a:p>
          <a:p>
            <a:pPr lvl="1"/>
            <a:r>
              <a:rPr lang="zh-CN" altLang="en-US" sz="1600"/>
              <a:t>学习问题；</a:t>
            </a:r>
            <a:endParaRPr lang="en-US" altLang="zh-CN" sz="1600"/>
          </a:p>
          <a:p>
            <a:pPr lvl="1"/>
            <a:r>
              <a:rPr lang="zh-CN" altLang="en-US" sz="1600"/>
              <a:t>对视频的评价。</a:t>
            </a:r>
            <a:endParaRPr lang="en-US" altLang="zh-CN" sz="1600"/>
          </a:p>
          <a:p>
            <a:r>
              <a:rPr lang="en-US" altLang="zh-CN" sz="1800"/>
              <a:t>QT</a:t>
            </a:r>
            <a:r>
              <a:rPr lang="zh-CN" altLang="en-US" sz="1800"/>
              <a:t>框架 </a:t>
            </a:r>
            <a:r>
              <a:rPr lang="en-US" altLang="zh-CN" sz="1800"/>
              <a:t>Python/C++/Go</a:t>
            </a:r>
          </a:p>
          <a:p>
            <a:pPr lvl="1"/>
            <a:r>
              <a:rPr lang="zh-CN" altLang="en-US" sz="1600"/>
              <a:t>主要用</a:t>
            </a:r>
            <a:r>
              <a:rPr lang="en-US" altLang="zh-CN" sz="1600"/>
              <a:t>eric6+Qt designer </a:t>
            </a:r>
            <a:r>
              <a:rPr lang="zh-CN" altLang="en-US" sz="1600"/>
              <a:t>设计 </a:t>
            </a:r>
            <a:r>
              <a:rPr lang="en-US" altLang="zh-CN" sz="1600"/>
              <a:t>, </a:t>
            </a:r>
            <a:r>
              <a:rPr lang="zh-CN" altLang="en-US" sz="1600"/>
              <a:t>查</a:t>
            </a:r>
            <a:r>
              <a:rPr lang="en-US" altLang="zh-CN" sz="1600"/>
              <a:t>QT</a:t>
            </a:r>
            <a:r>
              <a:rPr lang="zh-CN" altLang="en-US" sz="1600"/>
              <a:t>文档 </a:t>
            </a:r>
            <a:r>
              <a:rPr lang="en-US" altLang="zh-CN" sz="1600"/>
              <a:t>;</a:t>
            </a:r>
          </a:p>
          <a:p>
            <a:pPr lvl="2"/>
            <a:r>
              <a:rPr lang="en-US" altLang="zh-CN" sz="1400">
                <a:hlinkClick r:id="rId3"/>
              </a:rPr>
              <a:t>https://doc-snapshots.qt.io/qtforpython/</a:t>
            </a:r>
            <a:r>
              <a:rPr lang="en-US" altLang="zh-CN" sz="1400"/>
              <a:t>	</a:t>
            </a:r>
          </a:p>
          <a:p>
            <a:pPr lvl="2"/>
            <a:r>
              <a:rPr lang="en-US" altLang="zh-CN" sz="1400">
                <a:hlinkClick r:id="rId4"/>
              </a:rPr>
              <a:t>http://doc.qt.io/qt-5/classes.html</a:t>
            </a:r>
            <a:endParaRPr lang="en-US" altLang="zh-CN" sz="1400"/>
          </a:p>
          <a:p>
            <a:pPr lvl="2"/>
            <a:r>
              <a:rPr lang="en-US" altLang="zh-CN" sz="1400">
                <a:hlinkClick r:id="rId5"/>
              </a:rPr>
              <a:t>http://www.kuqin.com/qtdocument/qwidget.html</a:t>
            </a:r>
            <a:endParaRPr lang="en-US" altLang="zh-CN" sz="1400"/>
          </a:p>
          <a:p>
            <a:pPr lvl="1"/>
            <a:r>
              <a:rPr lang="en-US" altLang="zh-CN" sz="1600"/>
              <a:t>15</a:t>
            </a:r>
            <a:r>
              <a:rPr lang="zh-CN" altLang="en-US" sz="1600"/>
              <a:t>分钟左右一节知识点 </a:t>
            </a:r>
            <a:r>
              <a:rPr lang="en-US" altLang="zh-CN" sz="1600"/>
              <a:t>;</a:t>
            </a:r>
          </a:p>
          <a:p>
            <a:pPr lvl="1"/>
            <a:r>
              <a:rPr lang="en-US" altLang="zh-CN" sz="1600"/>
              <a:t>1.5</a:t>
            </a:r>
            <a:r>
              <a:rPr lang="zh-CN" altLang="en-US" sz="1600"/>
              <a:t>倍速观看最佳；重点地方我会提示。</a:t>
            </a:r>
            <a:endParaRPr lang="en-US" altLang="zh-CN" sz="1600" dirty="0"/>
          </a:p>
          <a:p>
            <a:pPr lvl="3"/>
            <a:endParaRPr lang="en-US" altLang="zh-CN" sz="1200"/>
          </a:p>
          <a:p>
            <a:pPr lvl="3"/>
            <a:endParaRPr lang="en-US" altLang="zh-CN" sz="1200" dirty="0"/>
          </a:p>
          <a:p>
            <a:pPr lvl="1"/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endParaRPr lang="en-US" altLang="zh-CN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87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4100" y="698500"/>
            <a:ext cx="10515600" cy="5461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/>
              <a:t>工欲善其事必先利其器，辅助软件准备</a:t>
            </a:r>
            <a:r>
              <a:rPr lang="en-US" altLang="zh-CN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云笔记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梯子 （群）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ditto</a:t>
            </a:r>
          </a:p>
          <a:p>
            <a:pPr marL="0" indent="0">
              <a:buNone/>
            </a:pPr>
            <a:r>
              <a:rPr lang="en-US" altLang="zh-CN"/>
              <a:t>	Snipaste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Everything</a:t>
            </a: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	git</a:t>
            </a:r>
          </a:p>
          <a:p>
            <a:pPr marL="0" indent="0">
              <a:buNone/>
            </a:pPr>
            <a:r>
              <a:rPr lang="en-US" altLang="zh-CN"/>
              <a:t>	</a:t>
            </a:r>
          </a:p>
          <a:p>
            <a:pPr marL="0" indent="0">
              <a:buNone/>
            </a:pPr>
            <a:r>
              <a:rPr lang="en-US" altLang="zh-CN"/>
              <a:t>pyqt</a:t>
            </a:r>
            <a:r>
              <a:rPr lang="zh-CN" altLang="en-US"/>
              <a:t>群</a:t>
            </a:r>
            <a:r>
              <a:rPr lang="en-US" altLang="zh-CN"/>
              <a:t>1</a:t>
            </a:r>
            <a:r>
              <a:rPr lang="zh-CN" altLang="en-US"/>
              <a:t>：群号 </a:t>
            </a:r>
            <a:r>
              <a:rPr lang="en-US" altLang="zh-CN"/>
              <a:t> 246269919  </a:t>
            </a:r>
            <a:r>
              <a:rPr lang="zh-CN" altLang="en-US"/>
              <a:t>点击链接加入群</a:t>
            </a:r>
            <a:r>
              <a:rPr lang="en-US" altLang="zh-CN"/>
              <a:t>【PyQt</a:t>
            </a:r>
            <a:r>
              <a:rPr lang="zh-CN" altLang="en-US"/>
              <a:t>学习互助</a:t>
            </a:r>
            <a:r>
              <a:rPr lang="en-US" altLang="zh-CN"/>
              <a:t>】</a:t>
            </a:r>
            <a:r>
              <a:rPr lang="zh-CN" altLang="en-US"/>
              <a:t>：</a:t>
            </a:r>
            <a:r>
              <a:rPr lang="en-US" altLang="zh-CN">
                <a:hlinkClick r:id="rId2"/>
              </a:rPr>
              <a:t>https://jq.qq.com/?_wv=1027&amp;k=5d8WEW9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pyqt</a:t>
            </a:r>
            <a:r>
              <a:rPr lang="zh-CN" altLang="en-US"/>
              <a:t>群</a:t>
            </a:r>
            <a:r>
              <a:rPr lang="en-US" altLang="zh-CN"/>
              <a:t>2</a:t>
            </a:r>
            <a:r>
              <a:rPr lang="zh-CN" altLang="en-US"/>
              <a:t>：群号  </a:t>
            </a:r>
            <a:r>
              <a:rPr lang="en-US" altLang="zh-CN"/>
              <a:t>432987409  </a:t>
            </a:r>
            <a:r>
              <a:rPr lang="zh-CN" altLang="en-US"/>
              <a:t>点击链接加入群</a:t>
            </a:r>
            <a:r>
              <a:rPr lang="en-US" altLang="zh-CN"/>
              <a:t>【PyQt5</a:t>
            </a:r>
            <a:r>
              <a:rPr lang="zh-CN" altLang="en-US"/>
              <a:t>小组</a:t>
            </a:r>
            <a:r>
              <a:rPr lang="en-US" altLang="zh-CN"/>
              <a:t>】</a:t>
            </a:r>
            <a:r>
              <a:rPr lang="zh-CN" altLang="en-US"/>
              <a:t>：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hlinkClick r:id="rId3"/>
              </a:rPr>
              <a:t>https://jq.qq.com/?_wv=1027&amp;k=54Npu94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0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推荐教程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http://www.maiziedu.com/course/577-8221/</a:t>
            </a:r>
            <a:r>
              <a:rPr lang="en-US" altLang="zh-CN" dirty="0"/>
              <a:t> </a:t>
            </a:r>
            <a:r>
              <a:rPr lang="zh-CN" altLang="en-US" dirty="0"/>
              <a:t>麦子学院</a:t>
            </a:r>
            <a:r>
              <a:rPr lang="en-US" altLang="zh-CN" dirty="0"/>
              <a:t>pyqt4+python2.7</a:t>
            </a:r>
          </a:p>
          <a:p>
            <a:pPr lvl="1"/>
            <a:r>
              <a:rPr lang="en-US" altLang="zh-CN" dirty="0"/>
              <a:t>《Python </a:t>
            </a:r>
            <a:r>
              <a:rPr lang="en-US" altLang="zh-CN" dirty="0" err="1"/>
              <a:t>Qt</a:t>
            </a:r>
            <a:r>
              <a:rPr lang="en-US" altLang="zh-CN" dirty="0"/>
              <a:t> GUI</a:t>
            </a:r>
            <a:r>
              <a:rPr lang="zh-CN" altLang="en-US" dirty="0"/>
              <a:t>快速编程</a:t>
            </a:r>
            <a:r>
              <a:rPr lang="en-US" altLang="zh-CN" dirty="0"/>
              <a:t>》</a:t>
            </a:r>
            <a:r>
              <a:rPr lang="zh-CN" altLang="en-US" dirty="0"/>
              <a:t>网络有资源 </a:t>
            </a:r>
            <a:endParaRPr lang="en-US" altLang="zh-CN" dirty="0"/>
          </a:p>
          <a:p>
            <a:pPr lvl="1"/>
            <a:r>
              <a:rPr lang="en-US" altLang="zh-CN" b="1" dirty="0"/>
              <a:t>《PyQt5</a:t>
            </a:r>
            <a:r>
              <a:rPr lang="zh-CN" altLang="en-US" b="1" dirty="0"/>
              <a:t>快速开发与实战 </a:t>
            </a:r>
            <a:r>
              <a:rPr lang="en-US" altLang="zh-CN" b="1" dirty="0"/>
              <a:t>》</a:t>
            </a:r>
            <a:r>
              <a:rPr lang="zh-CN" altLang="en-US" dirty="0"/>
              <a:t>京东￥</a:t>
            </a:r>
            <a:r>
              <a:rPr lang="en-US" altLang="zh-CN" dirty="0"/>
              <a:t>70</a:t>
            </a:r>
            <a:r>
              <a:rPr lang="zh-CN" altLang="en-US" dirty="0"/>
              <a:t>左右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github.com/</a:t>
            </a:r>
            <a:r>
              <a:rPr lang="en-US" altLang="zh-CN" dirty="0" err="1"/>
              <a:t>cxinping</a:t>
            </a:r>
            <a:r>
              <a:rPr lang="en-US" altLang="zh-CN" dirty="0"/>
              <a:t>/pyqt5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3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817FD-5E36-4587-9B14-4B876BA4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Pyqt5</a:t>
            </a:r>
            <a:r>
              <a:rPr lang="zh-CN" altLang="en-US"/>
              <a:t>安装 </a:t>
            </a:r>
            <a:r>
              <a:rPr lang="en-US" altLang="zh-CN"/>
              <a:t>Win</a:t>
            </a:r>
            <a:r>
              <a:rPr lang="zh-CN" altLang="en-US"/>
              <a:t>下</a:t>
            </a:r>
            <a:br>
              <a:rPr lang="en-US" altLang="zh-CN"/>
            </a:br>
            <a:r>
              <a:rPr lang="en-US" altLang="zh-CN" b="1">
                <a:solidFill>
                  <a:srgbClr val="FF0000"/>
                </a:solidFill>
              </a:rPr>
              <a:t>Python</a:t>
            </a:r>
            <a:r>
              <a:rPr lang="zh-CN" altLang="en-US" b="1">
                <a:solidFill>
                  <a:srgbClr val="FF0000"/>
                </a:solidFill>
              </a:rPr>
              <a:t>不要用</a:t>
            </a:r>
            <a:r>
              <a:rPr lang="en-US" altLang="zh-CN" b="1">
                <a:solidFill>
                  <a:srgbClr val="FF0000"/>
                </a:solidFill>
              </a:rPr>
              <a:t>3.7</a:t>
            </a:r>
            <a:r>
              <a:rPr lang="zh-CN" altLang="en-US" b="1">
                <a:solidFill>
                  <a:srgbClr val="FF0000"/>
                </a:solidFill>
              </a:rPr>
              <a:t>版本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2DCEF-F33D-4393-B825-EA4F24B74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7412" y="4771420"/>
            <a:ext cx="7288695" cy="1710635"/>
          </a:xfrm>
        </p:spPr>
        <p:txBody>
          <a:bodyPr>
            <a:normAutofit fontScale="92500" lnSpcReduction="20000"/>
          </a:bodyPr>
          <a:lstStyle/>
          <a:p>
            <a:pPr lvl="2"/>
            <a:r>
              <a:rPr lang="zh-CN" altLang="en-US"/>
              <a:t>方式一</a:t>
            </a:r>
            <a:r>
              <a:rPr lang="en-US" altLang="zh-CN"/>
              <a:t>:</a:t>
            </a:r>
          </a:p>
          <a:p>
            <a:pPr marL="914400" lvl="2" indent="0">
              <a:buNone/>
            </a:pPr>
            <a:r>
              <a:rPr lang="en-US" altLang="zh-CN"/>
              <a:t>       </a:t>
            </a:r>
            <a:r>
              <a:rPr lang="en-US" altLang="zh-CN">
                <a:hlinkClick r:id="rId2"/>
              </a:rPr>
              <a:t>http://blog.csdn.net/freewind06/article/details/52140198</a:t>
            </a:r>
            <a:endParaRPr lang="en-US" altLang="zh-CN"/>
          </a:p>
          <a:p>
            <a:pPr marL="914400" lvl="2" indent="0">
              <a:buNone/>
            </a:pPr>
            <a:r>
              <a:rPr lang="zh-CN" altLang="en-US"/>
              <a:t>下载地址：</a:t>
            </a:r>
            <a:r>
              <a:rPr lang="en-US" altLang="zh-CN">
                <a:hlinkClick r:id="rId3"/>
              </a:rPr>
              <a:t>https://sourceforge.net/projects/pyqt/files/PyQt5/</a:t>
            </a:r>
            <a:endParaRPr lang="en-US" altLang="zh-CN"/>
          </a:p>
          <a:p>
            <a:pPr lvl="3"/>
            <a:r>
              <a:rPr lang="en-US" altLang="zh-CN"/>
              <a:t>python-3.5.3-amd64</a:t>
            </a:r>
          </a:p>
          <a:p>
            <a:pPr lvl="3"/>
            <a:r>
              <a:rPr lang="en-US" altLang="zh-CN"/>
              <a:t>PyQt5-5.6-gpl-Py3.5-Qt5.6.0-x64-2 (designer)</a:t>
            </a:r>
          </a:p>
          <a:p>
            <a:pPr marL="1371600" lvl="3" indent="0">
              <a:buNone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69E3A0-EA5D-4662-ABFA-44EF8A6B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9F2BFED-86BB-45E7-9FF9-0665EDDD26EB}"/>
              </a:ext>
            </a:extLst>
          </p:cNvPr>
          <p:cNvSpPr txBox="1">
            <a:spLocks/>
          </p:cNvSpPr>
          <p:nvPr/>
        </p:nvSpPr>
        <p:spPr>
          <a:xfrm>
            <a:off x="6478917" y="2569142"/>
            <a:ext cx="4346713" cy="104634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en-US"/>
              <a:t>方式二</a:t>
            </a:r>
            <a:r>
              <a:rPr lang="en-US" altLang="zh-CN"/>
              <a:t>:</a:t>
            </a:r>
          </a:p>
          <a:p>
            <a:pPr lvl="3"/>
            <a:r>
              <a:rPr lang="en-US" altLang="zh-CN"/>
              <a:t>github.com/cxinping/pyqt5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9FF9E0F-9F58-4E75-8A48-009394CC84F9}"/>
              </a:ext>
            </a:extLst>
          </p:cNvPr>
          <p:cNvSpPr txBox="1">
            <a:spLocks/>
          </p:cNvSpPr>
          <p:nvPr/>
        </p:nvSpPr>
        <p:spPr>
          <a:xfrm>
            <a:off x="-193639" y="2591903"/>
            <a:ext cx="10074617" cy="364066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en-US" sz="2400" b="1"/>
              <a:t>方式三</a:t>
            </a:r>
            <a:r>
              <a:rPr lang="en-US" altLang="zh-CN" sz="2400" b="1"/>
              <a:t>:</a:t>
            </a:r>
          </a:p>
          <a:p>
            <a:pPr lvl="3"/>
            <a:r>
              <a:rPr lang="zh-CN" altLang="en-US"/>
              <a:t>在文件夹空白处按住</a:t>
            </a:r>
            <a:r>
              <a:rPr lang="en-US" altLang="zh-CN"/>
              <a:t>shift+</a:t>
            </a:r>
            <a:r>
              <a:rPr lang="zh-CN" altLang="en-US"/>
              <a:t>鼠标右键打开</a:t>
            </a:r>
            <a:r>
              <a:rPr lang="en-US" altLang="zh-CN"/>
              <a:t>cmd</a:t>
            </a:r>
          </a:p>
          <a:p>
            <a:pPr lvl="3"/>
            <a:r>
              <a:rPr lang="en-US" altLang="zh-CN"/>
              <a:t>Pip install pyqt5 == 5.10.1  </a:t>
            </a:r>
            <a:r>
              <a:rPr lang="nn-NO" altLang="zh-CN"/>
              <a:t>-i https://pypi.doubanio.com/simple/</a:t>
            </a:r>
            <a:endParaRPr lang="en-US" altLang="zh-CN"/>
          </a:p>
          <a:p>
            <a:pPr lvl="3"/>
            <a:r>
              <a:rPr lang="en-US" altLang="zh-CN"/>
              <a:t>Pip install pyqt5-tools  </a:t>
            </a:r>
            <a:r>
              <a:rPr lang="nn-NO" altLang="zh-CN"/>
              <a:t>-i https://pypi.doubanio.com/simple/</a:t>
            </a:r>
            <a:endParaRPr lang="en-US" altLang="zh-CN"/>
          </a:p>
          <a:p>
            <a:pPr lvl="3"/>
            <a:r>
              <a:rPr lang="en-US" altLang="zh-CN"/>
              <a:t>Pip install Qscintilla==2.10.2 </a:t>
            </a:r>
            <a:r>
              <a:rPr lang="nn-NO" altLang="zh-CN"/>
              <a:t>-i </a:t>
            </a:r>
            <a:r>
              <a:rPr lang="nn-NO" altLang="zh-CN">
                <a:hlinkClick r:id="rId4"/>
              </a:rPr>
              <a:t>https://pypi.doubanio.com/simple/</a:t>
            </a:r>
            <a:endParaRPr lang="nn-NO" altLang="zh-CN"/>
          </a:p>
          <a:p>
            <a:pPr lvl="3"/>
            <a:r>
              <a:rPr lang="zh-CN" altLang="en-US"/>
              <a:t>配置环境变量</a:t>
            </a: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51D22D-3B31-4CFA-B534-107E6C626C75}"/>
              </a:ext>
            </a:extLst>
          </p:cNvPr>
          <p:cNvSpPr txBox="1"/>
          <p:nvPr/>
        </p:nvSpPr>
        <p:spPr>
          <a:xfrm>
            <a:off x="7874759" y="4426409"/>
            <a:ext cx="3895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QT 5.6</a:t>
            </a:r>
            <a:r>
              <a:rPr lang="zh-CN" altLang="en-US"/>
              <a:t>及以上版本</a:t>
            </a:r>
            <a:r>
              <a:rPr lang="en-US" altLang="zh-CN"/>
              <a:t> Qwebkit</a:t>
            </a:r>
          </a:p>
          <a:p>
            <a:r>
              <a:rPr lang="zh-CN" altLang="en-US"/>
              <a:t>更名为</a:t>
            </a:r>
            <a:r>
              <a:rPr lang="en-US" altLang="zh-CN"/>
              <a:t>QWebEngine</a:t>
            </a:r>
            <a:r>
              <a:rPr lang="zh-CN" altLang="en-US"/>
              <a:t>；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5.11 </a:t>
            </a:r>
            <a:r>
              <a:rPr lang="zh-CN" altLang="en-US"/>
              <a:t>缺少模块。</a:t>
            </a:r>
          </a:p>
        </p:txBody>
      </p:sp>
    </p:spTree>
    <p:extLst>
      <p:ext uri="{BB962C8B-B14F-4D97-AF65-F5344CB8AC3E}">
        <p14:creationId xmlns:p14="http://schemas.microsoft.com/office/powerpoint/2010/main" val="189905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9663" y="1027356"/>
            <a:ext cx="8756935" cy="5595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/>
              <a:t>	Linux</a:t>
            </a:r>
            <a:r>
              <a:rPr lang="zh-CN" altLang="en-US" dirty="0"/>
              <a:t>下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/>
              <a:t>切换到</a:t>
            </a:r>
            <a:r>
              <a:rPr lang="en-US" altLang="zh-CN"/>
              <a:t>python3</a:t>
            </a:r>
            <a:endParaRPr lang="zh-CN" altLang="en-US" dirty="0"/>
          </a:p>
          <a:p>
            <a:pPr lvl="1"/>
            <a:r>
              <a:rPr lang="en-US" altLang="zh-CN" dirty="0"/>
              <a:t>pip3 </a:t>
            </a:r>
            <a:r>
              <a:rPr lang="en-US" altLang="zh-CN"/>
              <a:t>install pyqt5==5.10.1</a:t>
            </a:r>
            <a:endParaRPr lang="zh-CN" altLang="en-US" dirty="0"/>
          </a:p>
          <a:p>
            <a:pPr lvl="1"/>
            <a:r>
              <a:rPr lang="en-US" altLang="zh-CN" dirty="0"/>
              <a:t>pip3 </a:t>
            </a:r>
            <a:r>
              <a:rPr lang="en-US" altLang="zh-CN"/>
              <a:t>install Qscintilla==2.10.2</a:t>
            </a:r>
            <a:endParaRPr lang="zh-CN" altLang="en-US" dirty="0"/>
          </a:p>
          <a:p>
            <a:pPr lvl="1"/>
            <a:r>
              <a:rPr lang="en-US" altLang="zh-CN" err="1"/>
              <a:t>sudo</a:t>
            </a:r>
            <a:r>
              <a:rPr lang="zh-CN" altLang="en-US"/>
              <a:t> </a:t>
            </a:r>
            <a:r>
              <a:rPr lang="en-US" altLang="zh-CN"/>
              <a:t>apt-get install python3-pyqt5  </a:t>
            </a:r>
            <a:endParaRPr lang="zh-CN" altLang="en-US"/>
          </a:p>
          <a:p>
            <a:pPr lvl="1"/>
            <a:r>
              <a:rPr lang="en-US" altLang="zh-CN"/>
              <a:t>sudo</a:t>
            </a:r>
            <a:r>
              <a:rPr lang="zh-CN" altLang="en-US"/>
              <a:t> </a:t>
            </a:r>
            <a:r>
              <a:rPr lang="en-US" altLang="zh-CN"/>
              <a:t>apt-get install pyqt5-dev-tools</a:t>
            </a:r>
            <a:endParaRPr lang="zh-CN" altLang="en-US"/>
          </a:p>
          <a:p>
            <a:pPr lvl="1"/>
            <a:r>
              <a:rPr lang="en-US" altLang="zh-CN"/>
              <a:t>sudo</a:t>
            </a:r>
            <a:r>
              <a:rPr lang="zh-CN" altLang="en-US"/>
              <a:t> </a:t>
            </a:r>
            <a:r>
              <a:rPr lang="en-US" altLang="zh-CN" dirty="0"/>
              <a:t>apt-get install qttools5-dev-tools</a:t>
            </a:r>
            <a:endParaRPr lang="zh-CN" altLang="en-US" dirty="0"/>
          </a:p>
          <a:p>
            <a:pPr lvl="1"/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/>
              <a:t>apt-get install gtk2-engines-pixbuf</a:t>
            </a:r>
            <a:endParaRPr lang="zh-CN" altLang="en-US" dirty="0"/>
          </a:p>
          <a:p>
            <a:pPr lvl="1"/>
            <a:r>
              <a:rPr lang="en-US" altLang="zh-CN"/>
              <a:t>(16.04)Sudo</a:t>
            </a:r>
            <a:r>
              <a:rPr lang="zh-CN" altLang="en-US"/>
              <a:t> </a:t>
            </a:r>
            <a:r>
              <a:rPr lang="en-US" altLang="zh-CN"/>
              <a:t>gedit /</a:t>
            </a:r>
            <a:r>
              <a:rPr lang="en-US" altLang="zh-CN" dirty="0" err="1"/>
              <a:t>usr</a:t>
            </a:r>
            <a:r>
              <a:rPr lang="en-US" altLang="zh-CN" dirty="0"/>
              <a:t>/lib</a:t>
            </a:r>
            <a:r>
              <a:rPr lang="en-US" altLang="zh-CN"/>
              <a:t>/x86_64-linux-gnu/qt-default/</a:t>
            </a:r>
            <a:r>
              <a:rPr lang="en-US" altLang="zh-CN" dirty="0" err="1"/>
              <a:t>qtchooser</a:t>
            </a:r>
            <a:r>
              <a:rPr lang="en-US" altLang="zh-CN" dirty="0"/>
              <a:t>/</a:t>
            </a:r>
            <a:r>
              <a:rPr lang="en-US" altLang="zh-CN" dirty="0" err="1"/>
              <a:t>default</a:t>
            </a:r>
            <a:r>
              <a:rPr lang="en-US" altLang="zh-CN" err="1"/>
              <a:t>.</a:t>
            </a:r>
            <a:r>
              <a:rPr lang="en-US" altLang="zh-CN"/>
              <a:t>conf</a:t>
            </a:r>
          </a:p>
          <a:p>
            <a:pPr lvl="2"/>
            <a:r>
              <a:rPr lang="en-US" altLang="zh-CN"/>
              <a:t>/usr/lib/x86_64-linux-gnu/qt5/bin(</a:t>
            </a:r>
            <a:r>
              <a:rPr lang="zh-CN" altLang="en-US"/>
              <a:t>将</a:t>
            </a:r>
            <a:r>
              <a:rPr lang="en-US" altLang="zh-CN"/>
              <a:t>qt4</a:t>
            </a:r>
            <a:r>
              <a:rPr lang="zh-CN" altLang="en-US"/>
              <a:t>改为</a:t>
            </a:r>
            <a:r>
              <a:rPr lang="en-US" altLang="zh-CN"/>
              <a:t>qt5)</a:t>
            </a:r>
            <a:endParaRPr lang="zh-CN" altLang="en-US"/>
          </a:p>
          <a:p>
            <a:pPr lvl="2"/>
            <a:r>
              <a:rPr lang="en-US" altLang="zh-CN"/>
              <a:t>/usr/lib/x86_64-linux-gnu</a:t>
            </a:r>
          </a:p>
          <a:p>
            <a:pPr lvl="1"/>
            <a:r>
              <a:rPr lang="en-US" altLang="zh-CN"/>
              <a:t>(18.04) /usr/lib/x86_64-linux-gnu/qt5/bin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3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256B9-2E11-4CAB-9365-86068865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编辑器的安装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27F62-2916-4A2C-8AC2-B8BBF31C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Win</a:t>
            </a:r>
            <a:r>
              <a:rPr lang="zh-CN" altLang="en-US"/>
              <a:t>下的编辑器</a:t>
            </a:r>
            <a:endParaRPr lang="en-US" altLang="zh-CN"/>
          </a:p>
          <a:p>
            <a:pPr lvl="1"/>
            <a:r>
              <a:rPr lang="en-US" altLang="zh-CN"/>
              <a:t>Eric6 18.02  </a:t>
            </a:r>
            <a:r>
              <a:rPr lang="en-US" altLang="zh-CN" u="sng">
                <a:hlinkClick r:id="rId2"/>
              </a:rPr>
              <a:t>https://sourceforge.net/projects/eric-ide/files/eric6/stable/17.10/</a:t>
            </a:r>
            <a:endParaRPr lang="en-US" altLang="zh-CN"/>
          </a:p>
          <a:p>
            <a:pPr lvl="1"/>
            <a:r>
              <a:rPr lang="en-US" altLang="zh-CN"/>
              <a:t>Pycharm  </a:t>
            </a:r>
            <a:r>
              <a:rPr lang="en-US" altLang="zh-CN">
                <a:hlinkClick r:id="rId3"/>
              </a:rPr>
              <a:t>https://blog.csdn.net/a359680405/article/details/45074761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Linux</a:t>
            </a:r>
            <a:r>
              <a:rPr lang="zh-CN" altLang="en-US"/>
              <a:t>下的编辑器安装</a:t>
            </a:r>
            <a:r>
              <a:rPr lang="en-US" altLang="zh-CN"/>
              <a:t>	</a:t>
            </a:r>
          </a:p>
          <a:p>
            <a:pPr lvl="1"/>
            <a:r>
              <a:rPr lang="zh-CN" altLang="en-US"/>
              <a:t>下载</a:t>
            </a:r>
            <a:r>
              <a:rPr lang="en-US" altLang="zh-CN"/>
              <a:t>eric6 </a:t>
            </a:r>
            <a:r>
              <a:rPr lang="en-US" altLang="zh-CN" u="sng">
                <a:hlinkClick r:id="rId2"/>
              </a:rPr>
              <a:t>https://sourceforge.net/projects/eric-ide/files/eric6/stable/17.10/</a:t>
            </a:r>
            <a:endParaRPr lang="en-US" altLang="zh-CN" u="sng"/>
          </a:p>
          <a:p>
            <a:pPr lvl="1"/>
            <a:endParaRPr lang="zh-CN" altLang="en-US"/>
          </a:p>
          <a:p>
            <a:pPr lvl="2"/>
            <a:r>
              <a:rPr lang="en-US" altLang="zh-CN"/>
              <a:t>tar –zxvf</a:t>
            </a:r>
            <a:r>
              <a:rPr lang="zh-CN" altLang="en-US"/>
              <a:t> </a:t>
            </a:r>
            <a:r>
              <a:rPr lang="en-US" altLang="zh-CN"/>
              <a:t>eric6-17.10.tar.gz</a:t>
            </a:r>
            <a:endParaRPr lang="zh-CN" altLang="en-US"/>
          </a:p>
          <a:p>
            <a:pPr lvl="2"/>
            <a:r>
              <a:rPr lang="en-US" altLang="zh-CN"/>
              <a:t>Python3 install.py 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93F6F7-6404-4CA5-92F8-1356F91F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8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192-BA2E-4745-BEB0-A2417E88AFD3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7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9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self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self" id="{31CBC8A1-91B9-4278-9644-2702E5D26A1E}" vid="{97162BED-1FDA-4D29-8CE3-8AF8A18B5FA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myself</Template>
  <TotalTime>938</TotalTime>
  <Words>287</Words>
  <Application>Microsoft Office PowerPoint</Application>
  <PresentationFormat>宽屏</PresentationFormat>
  <Paragraphs>84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黑体</vt:lpstr>
      <vt:lpstr>华文彩云</vt:lpstr>
      <vt:lpstr>宋体</vt:lpstr>
      <vt:lpstr>Arial</vt:lpstr>
      <vt:lpstr>Calibri</vt:lpstr>
      <vt:lpstr>myself</vt:lpstr>
      <vt:lpstr>第一节 开发环境准备</vt:lpstr>
      <vt:lpstr>PowerPoint 演示文稿</vt:lpstr>
      <vt:lpstr>PowerPoint 演示文稿</vt:lpstr>
      <vt:lpstr>Pyqt5安装 Win下 Python不要用3.7版本</vt:lpstr>
      <vt:lpstr>PowerPoint 演示文稿</vt:lpstr>
      <vt:lpstr>编辑器的安装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</dc:title>
  <dc:creator>Win_Lin</dc:creator>
  <cp:lastModifiedBy>Win_Lin</cp:lastModifiedBy>
  <cp:revision>94</cp:revision>
  <dcterms:created xsi:type="dcterms:W3CDTF">2017-12-25T07:43:50Z</dcterms:created>
  <dcterms:modified xsi:type="dcterms:W3CDTF">2018-08-02T10:07:01Z</dcterms:modified>
</cp:coreProperties>
</file>