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59" r:id="rId4"/>
    <p:sldId id="266" r:id="rId5"/>
    <p:sldId id="258" r:id="rId6"/>
    <p:sldId id="26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4" autoAdjust="0"/>
  </p:normalViewPr>
  <p:slideViewPr>
    <p:cSldViewPr snapToGrid="0">
      <p:cViewPr varScale="1">
        <p:scale>
          <a:sx n="50" d="100"/>
          <a:sy n="50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E23-7AB4-424A-B802-2BD314E6B023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F98C1-E400-4E56-AB6D-15556806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4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B8A5-5E5E-4A3F-99A8-B2277FB817FE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4137-EC62-49DC-B5D2-EE1C21E02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4137-EC62-49DC-B5D2-EE1C21E02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3048CC-C166-4D3B-B908-AF45F53D0421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9840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1083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988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271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3493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250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CC2-608E-4C9E-977D-348F170A3704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9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125C-BC71-4063-9025-1605241F9816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2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4B1-20C5-42E3-9070-B9094992FA26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408735" y="25720"/>
            <a:ext cx="11281516" cy="6868644"/>
            <a:chOff x="408735" y="25720"/>
            <a:chExt cx="11281516" cy="686864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1004499" y="25720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举报有奖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 </a:t>
              </a:r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，如若发现有盗用售卖者请联系作者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C08980-0176-46EB-95DC-AB84EEC65079}"/>
                </a:ext>
              </a:extLst>
            </p:cNvPr>
            <p:cNvSpPr/>
            <p:nvPr userDrawn="1"/>
          </p:nvSpPr>
          <p:spPr>
            <a:xfrm>
              <a:off x="408735" y="6305288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432987409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246269919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4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442A-4679-4963-B849-5D0C43463E8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4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E315-5264-4181-9960-4E105322F5E3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2591-B75F-4D46-9178-4E0BAB041F45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2160-8FD2-42A7-A40F-6DDBC91357BA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1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3719-0C7E-4F01-AB41-39699E2326DB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BAC8-45B9-4A4B-B422-97C9A7F88D49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91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9CF-8D41-48FD-B3F1-0F3E5759500A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88754-E6F4-4917-ACF6-E53D301B79AE}" type="datetime1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-snapshots.qt.io/qtforpyth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uqin.com/qtdocument/qwidget.html" TargetMode="External"/><Relationship Id="rId4" Type="http://schemas.openxmlformats.org/officeDocument/2006/relationships/hyperlink" Target="http://doc.qt.io/qt-5/class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.qq.com/?_wv=1027&amp;k=54Npu94" TargetMode="External"/><Relationship Id="rId2" Type="http://schemas.openxmlformats.org/officeDocument/2006/relationships/hyperlink" Target="https://jq.qq.com/?_wv=1027&amp;k=5d8WEW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iziedu.com/course/577-822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doubanio.com/simple/" TargetMode="External"/><Relationship Id="rId2" Type="http://schemas.openxmlformats.org/officeDocument/2006/relationships/hyperlink" Target="http://blog.csdn.net/freewind06/article/details/521401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359680405/article/details/45074761" TargetMode="External"/><Relationship Id="rId2" Type="http://schemas.openxmlformats.org/officeDocument/2006/relationships/hyperlink" Target="https://sourceforge.net/projects/eric-ide/files/eric6/stable/17.1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开发环境准备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082" y="2092038"/>
            <a:ext cx="10397836" cy="4350327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前言与初衷：</a:t>
            </a:r>
            <a:endParaRPr lang="en-US" altLang="zh-CN" sz="1800"/>
          </a:p>
          <a:p>
            <a:pPr lvl="1"/>
            <a:r>
              <a:rPr lang="zh-CN" altLang="en-US" sz="1400"/>
              <a:t>学生党，没钱；</a:t>
            </a:r>
            <a:endParaRPr lang="en-US" altLang="zh-CN" sz="1800"/>
          </a:p>
          <a:p>
            <a:pPr lvl="1"/>
            <a:r>
              <a:rPr lang="zh-CN" altLang="en-US" sz="1600"/>
              <a:t>重复性问题；</a:t>
            </a:r>
            <a:endParaRPr lang="en-US" altLang="zh-CN" sz="1600"/>
          </a:p>
          <a:p>
            <a:pPr lvl="1"/>
            <a:r>
              <a:rPr lang="zh-CN" altLang="en-US" sz="1600"/>
              <a:t>学习问题；</a:t>
            </a:r>
            <a:endParaRPr lang="en-US" altLang="zh-CN" sz="1600"/>
          </a:p>
          <a:p>
            <a:pPr lvl="1"/>
            <a:r>
              <a:rPr lang="zh-CN" altLang="en-US" sz="1600"/>
              <a:t>对视频的评价。</a:t>
            </a:r>
            <a:endParaRPr lang="en-US" altLang="zh-CN" sz="1600"/>
          </a:p>
          <a:p>
            <a:r>
              <a:rPr lang="en-US" altLang="zh-CN" sz="1800"/>
              <a:t>QT</a:t>
            </a:r>
            <a:r>
              <a:rPr lang="zh-CN" altLang="en-US" sz="1800"/>
              <a:t>框架 </a:t>
            </a:r>
            <a:r>
              <a:rPr lang="en-US" altLang="zh-CN" sz="1800"/>
              <a:t>Python/C++/Go</a:t>
            </a:r>
          </a:p>
          <a:p>
            <a:pPr lvl="1"/>
            <a:r>
              <a:rPr lang="zh-CN" altLang="en-US" sz="1600"/>
              <a:t>主要用</a:t>
            </a:r>
            <a:r>
              <a:rPr lang="en-US" altLang="zh-CN" sz="1600"/>
              <a:t>eric6+Qt designer </a:t>
            </a:r>
            <a:r>
              <a:rPr lang="zh-CN" altLang="en-US" sz="1600"/>
              <a:t>设计 </a:t>
            </a:r>
            <a:r>
              <a:rPr lang="en-US" altLang="zh-CN" sz="1600"/>
              <a:t>, </a:t>
            </a:r>
            <a:r>
              <a:rPr lang="zh-CN" altLang="en-US" sz="1600"/>
              <a:t>查</a:t>
            </a:r>
            <a:r>
              <a:rPr lang="en-US" altLang="zh-CN" sz="1600"/>
              <a:t>QT</a:t>
            </a:r>
            <a:r>
              <a:rPr lang="zh-CN" altLang="en-US" sz="1600"/>
              <a:t>文档 </a:t>
            </a:r>
            <a:r>
              <a:rPr lang="en-US" altLang="zh-CN" sz="1600"/>
              <a:t>;</a:t>
            </a:r>
          </a:p>
          <a:p>
            <a:pPr lvl="2"/>
            <a:r>
              <a:rPr lang="en-US" altLang="zh-CN" sz="1400">
                <a:hlinkClick r:id="rId3"/>
              </a:rPr>
              <a:t>https://doc-snapshots.qt.io/qtforpython/</a:t>
            </a:r>
            <a:r>
              <a:rPr lang="en-US" altLang="zh-CN" sz="1400"/>
              <a:t>	</a:t>
            </a:r>
          </a:p>
          <a:p>
            <a:pPr lvl="2"/>
            <a:r>
              <a:rPr lang="en-US" altLang="zh-CN" sz="1400">
                <a:hlinkClick r:id="rId4"/>
              </a:rPr>
              <a:t>http://doc.qt.io/qt-5/classes.html</a:t>
            </a:r>
            <a:endParaRPr lang="en-US" altLang="zh-CN" sz="1400"/>
          </a:p>
          <a:p>
            <a:pPr lvl="2"/>
            <a:r>
              <a:rPr lang="en-US" altLang="zh-CN" sz="1400">
                <a:hlinkClick r:id="rId5"/>
              </a:rPr>
              <a:t>http://www.kuqin.com/qtdocument/qwidget.html</a:t>
            </a:r>
            <a:endParaRPr lang="en-US" altLang="zh-CN" sz="1400"/>
          </a:p>
          <a:p>
            <a:pPr lvl="1"/>
            <a:r>
              <a:rPr lang="en-US" altLang="zh-CN" sz="1600"/>
              <a:t>15</a:t>
            </a:r>
            <a:r>
              <a:rPr lang="zh-CN" altLang="en-US" sz="1600"/>
              <a:t>分钟左右一节知识点 </a:t>
            </a:r>
            <a:r>
              <a:rPr lang="en-US" altLang="zh-CN" sz="1600"/>
              <a:t>;</a:t>
            </a:r>
          </a:p>
          <a:p>
            <a:pPr lvl="1"/>
            <a:r>
              <a:rPr lang="en-US" altLang="zh-CN" sz="1600"/>
              <a:t>1.5</a:t>
            </a:r>
            <a:r>
              <a:rPr lang="zh-CN" altLang="en-US" sz="1600"/>
              <a:t>倍速观看最佳；重点地方我会提示。</a:t>
            </a:r>
            <a:endParaRPr lang="en-US" altLang="zh-CN" sz="1600" dirty="0"/>
          </a:p>
          <a:p>
            <a:pPr lvl="3"/>
            <a:endParaRPr lang="en-US" altLang="zh-CN" sz="1200"/>
          </a:p>
          <a:p>
            <a:pPr lvl="3"/>
            <a:endParaRPr lang="en-US" altLang="zh-CN" sz="12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0" y="698500"/>
            <a:ext cx="10515600" cy="546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/>
              <a:t>工欲善其事必先利其器，辅助软件准备</a:t>
            </a:r>
            <a:r>
              <a:rPr lang="en-US" altLang="zh-CN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云笔记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梯子 （群）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ditto</a:t>
            </a:r>
          </a:p>
          <a:p>
            <a:pPr marL="0" indent="0">
              <a:buNone/>
            </a:pPr>
            <a:r>
              <a:rPr lang="en-US" altLang="zh-CN"/>
              <a:t>	Snipaste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Everything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git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1</a:t>
            </a:r>
            <a:r>
              <a:rPr lang="zh-CN" altLang="en-US"/>
              <a:t>：群号 </a:t>
            </a:r>
            <a:r>
              <a:rPr lang="en-US" altLang="zh-CN"/>
              <a:t> 246269919  </a:t>
            </a:r>
            <a:r>
              <a:rPr lang="zh-CN" altLang="en-US"/>
              <a:t>点击链接加入群</a:t>
            </a:r>
            <a:r>
              <a:rPr lang="en-US" altLang="zh-CN"/>
              <a:t>【PyQt</a:t>
            </a:r>
            <a:r>
              <a:rPr lang="zh-CN" altLang="en-US"/>
              <a:t>学习互助</a:t>
            </a:r>
            <a:r>
              <a:rPr lang="en-US" altLang="zh-CN"/>
              <a:t>】</a:t>
            </a:r>
            <a:r>
              <a:rPr lang="zh-CN" altLang="en-US"/>
              <a:t>：</a:t>
            </a:r>
            <a:r>
              <a:rPr lang="en-US" altLang="zh-CN">
                <a:hlinkClick r:id="rId2"/>
              </a:rPr>
              <a:t>https://jq.qq.com/?_wv=1027&amp;k=5d8WEW9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2</a:t>
            </a:r>
            <a:r>
              <a:rPr lang="zh-CN" altLang="en-US"/>
              <a:t>：群号  </a:t>
            </a:r>
            <a:r>
              <a:rPr lang="en-US" altLang="zh-CN"/>
              <a:t>432987409  </a:t>
            </a:r>
            <a:r>
              <a:rPr lang="zh-CN" altLang="en-US"/>
              <a:t>点击链接加入群</a:t>
            </a:r>
            <a:r>
              <a:rPr lang="en-US" altLang="zh-CN"/>
              <a:t>【PyQt5</a:t>
            </a:r>
            <a:r>
              <a:rPr lang="zh-CN" altLang="en-US"/>
              <a:t>小组</a:t>
            </a:r>
            <a:r>
              <a:rPr lang="en-US" altLang="zh-CN"/>
              <a:t>】</a:t>
            </a:r>
            <a:r>
              <a:rPr lang="zh-CN" altLang="en-US"/>
              <a:t>：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https://jq.qq.com/?_wv=1027&amp;k=54Npu94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推荐教程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http://www.maiziedu.com/course/577-8221/</a:t>
            </a:r>
            <a:r>
              <a:rPr lang="en-US" altLang="zh-CN" dirty="0"/>
              <a:t> </a:t>
            </a:r>
            <a:r>
              <a:rPr lang="zh-CN" altLang="en-US" dirty="0"/>
              <a:t>麦子学院</a:t>
            </a:r>
            <a:r>
              <a:rPr lang="en-US" altLang="zh-CN" dirty="0"/>
              <a:t>pyqt4+python2.7</a:t>
            </a:r>
          </a:p>
          <a:p>
            <a:pPr lvl="1"/>
            <a:r>
              <a:rPr lang="en-US" altLang="zh-CN" dirty="0"/>
              <a:t>《Python 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快速编程</a:t>
            </a:r>
            <a:r>
              <a:rPr lang="en-US" altLang="zh-CN" dirty="0"/>
              <a:t>》</a:t>
            </a:r>
            <a:r>
              <a:rPr lang="zh-CN" altLang="en-US" dirty="0"/>
              <a:t>网络有资源 </a:t>
            </a:r>
            <a:endParaRPr lang="en-US" altLang="zh-CN" dirty="0"/>
          </a:p>
          <a:p>
            <a:pPr lvl="1"/>
            <a:r>
              <a:rPr lang="en-US" altLang="zh-CN" b="1" dirty="0"/>
              <a:t>《PyQt5</a:t>
            </a:r>
            <a:r>
              <a:rPr lang="zh-CN" altLang="en-US" b="1" dirty="0"/>
              <a:t>快速开发与实战 </a:t>
            </a:r>
            <a:r>
              <a:rPr lang="en-US" altLang="zh-CN" b="1" dirty="0"/>
              <a:t>》</a:t>
            </a:r>
            <a:r>
              <a:rPr lang="zh-CN" altLang="en-US" dirty="0"/>
              <a:t>京东￥</a:t>
            </a:r>
            <a:r>
              <a:rPr lang="en-US" altLang="zh-CN" dirty="0"/>
              <a:t>70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3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817FD-5E36-4587-9B14-4B876BA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Pyqt5</a:t>
            </a:r>
            <a:r>
              <a:rPr lang="zh-CN" altLang="en-US"/>
              <a:t>安装 </a:t>
            </a:r>
            <a:r>
              <a:rPr lang="en-US" altLang="zh-CN"/>
              <a:t>Win</a:t>
            </a:r>
            <a:r>
              <a:rPr lang="zh-CN" altLang="en-US"/>
              <a:t>下</a:t>
            </a:r>
            <a:br>
              <a:rPr lang="en-US" altLang="zh-CN"/>
            </a:br>
            <a:r>
              <a:rPr lang="en-US" altLang="zh-CN" b="1">
                <a:solidFill>
                  <a:srgbClr val="FF0000"/>
                </a:solidFill>
              </a:rPr>
              <a:t>Python</a:t>
            </a:r>
            <a:r>
              <a:rPr lang="zh-CN" altLang="en-US" b="1">
                <a:solidFill>
                  <a:srgbClr val="FF0000"/>
                </a:solidFill>
              </a:rPr>
              <a:t>不要用</a:t>
            </a:r>
            <a:r>
              <a:rPr lang="en-US" altLang="zh-CN" b="1">
                <a:solidFill>
                  <a:srgbClr val="FF0000"/>
                </a:solidFill>
              </a:rPr>
              <a:t>3.7</a:t>
            </a:r>
            <a:r>
              <a:rPr lang="zh-CN" altLang="en-US" b="1">
                <a:solidFill>
                  <a:srgbClr val="FF0000"/>
                </a:solidFill>
              </a:rPr>
              <a:t>版本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2DCEF-F33D-4393-B825-EA4F24B7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412" y="4771420"/>
            <a:ext cx="7288695" cy="1710635"/>
          </a:xfrm>
        </p:spPr>
        <p:txBody>
          <a:bodyPr>
            <a:normAutofit/>
          </a:bodyPr>
          <a:lstStyle/>
          <a:p>
            <a:pPr lvl="2"/>
            <a:r>
              <a:rPr lang="zh-CN" altLang="en-US"/>
              <a:t>方式一</a:t>
            </a:r>
            <a:r>
              <a:rPr lang="en-US" altLang="zh-CN"/>
              <a:t>:</a:t>
            </a:r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en-US" altLang="zh-CN">
                <a:hlinkClick r:id="rId2"/>
              </a:rPr>
              <a:t>http://blog.csdn.net/freewind06/article/details/52140198</a:t>
            </a:r>
            <a:endParaRPr lang="en-US" altLang="zh-CN"/>
          </a:p>
          <a:p>
            <a:pPr lvl="3"/>
            <a:r>
              <a:rPr lang="en-US" altLang="zh-CN"/>
              <a:t>python-3.5.3-amd64</a:t>
            </a:r>
          </a:p>
          <a:p>
            <a:pPr lvl="3"/>
            <a:r>
              <a:rPr lang="en-US" altLang="zh-CN"/>
              <a:t>PyQt5-5.6-gpl-Py3.5-Qt5.6.0-x64-2 (designer)</a:t>
            </a:r>
          </a:p>
          <a:p>
            <a:pPr marL="1371600" lvl="3" indent="0">
              <a:buNone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9E3A0-EA5D-4662-ABFA-44EF8A6B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F2BFED-86BB-45E7-9FF9-0665EDDD26EB}"/>
              </a:ext>
            </a:extLst>
          </p:cNvPr>
          <p:cNvSpPr txBox="1">
            <a:spLocks/>
          </p:cNvSpPr>
          <p:nvPr/>
        </p:nvSpPr>
        <p:spPr>
          <a:xfrm>
            <a:off x="6478917" y="2569142"/>
            <a:ext cx="4346713" cy="104634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/>
              <a:t>方式二</a:t>
            </a:r>
            <a:r>
              <a:rPr lang="en-US" altLang="zh-CN"/>
              <a:t>:</a:t>
            </a:r>
          </a:p>
          <a:p>
            <a:pPr lvl="3"/>
            <a:r>
              <a:rPr lang="en-US" altLang="zh-CN"/>
              <a:t>github.com/cxinping/pyqt5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FF9E0F-9F58-4E75-8A48-009394CC84F9}"/>
              </a:ext>
            </a:extLst>
          </p:cNvPr>
          <p:cNvSpPr txBox="1">
            <a:spLocks/>
          </p:cNvSpPr>
          <p:nvPr/>
        </p:nvSpPr>
        <p:spPr>
          <a:xfrm>
            <a:off x="-193639" y="2591903"/>
            <a:ext cx="10074617" cy="3640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sz="2400" b="1"/>
              <a:t>方式三</a:t>
            </a:r>
            <a:r>
              <a:rPr lang="en-US" altLang="zh-CN" sz="2400" b="1"/>
              <a:t>:</a:t>
            </a:r>
          </a:p>
          <a:p>
            <a:pPr lvl="3"/>
            <a:r>
              <a:rPr lang="zh-CN" altLang="en-US"/>
              <a:t>在文件夹空白处按住</a:t>
            </a:r>
            <a:r>
              <a:rPr lang="en-US" altLang="zh-CN"/>
              <a:t>shift+</a:t>
            </a:r>
            <a:r>
              <a:rPr lang="zh-CN" altLang="en-US"/>
              <a:t>鼠标右键打开</a:t>
            </a:r>
            <a:r>
              <a:rPr lang="en-US" altLang="zh-CN"/>
              <a:t>cmd</a:t>
            </a:r>
          </a:p>
          <a:p>
            <a:pPr lvl="3"/>
            <a:r>
              <a:rPr lang="en-US" altLang="zh-CN"/>
              <a:t>Pip install pyqt5 == 5.10.1  </a:t>
            </a:r>
            <a:r>
              <a:rPr lang="nn-NO" altLang="zh-CN"/>
              <a:t>-i https://pypi.doubanio.com/simple/</a:t>
            </a:r>
            <a:endParaRPr lang="en-US" altLang="zh-CN"/>
          </a:p>
          <a:p>
            <a:pPr lvl="3"/>
            <a:r>
              <a:rPr lang="en-US" altLang="zh-CN"/>
              <a:t>Pip install pyqt5-tools  </a:t>
            </a:r>
            <a:r>
              <a:rPr lang="nn-NO" altLang="zh-CN"/>
              <a:t>-i https://pypi.doubanio.com/simple/</a:t>
            </a:r>
            <a:endParaRPr lang="en-US" altLang="zh-CN"/>
          </a:p>
          <a:p>
            <a:pPr lvl="3"/>
            <a:r>
              <a:rPr lang="en-US" altLang="zh-CN"/>
              <a:t>Pip install Qscintilla==2.10.2 </a:t>
            </a:r>
            <a:r>
              <a:rPr lang="nn-NO" altLang="zh-CN"/>
              <a:t>-i </a:t>
            </a:r>
            <a:r>
              <a:rPr lang="nn-NO" altLang="zh-CN">
                <a:hlinkClick r:id="rId3"/>
              </a:rPr>
              <a:t>https://pypi.doubanio.com/simple/</a:t>
            </a:r>
            <a:endParaRPr lang="nn-NO" altLang="zh-CN"/>
          </a:p>
          <a:p>
            <a:pPr lvl="3"/>
            <a:r>
              <a:rPr lang="zh-CN" altLang="en-US"/>
              <a:t>配置环境变量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51D22D-3B31-4CFA-B534-107E6C626C75}"/>
              </a:ext>
            </a:extLst>
          </p:cNvPr>
          <p:cNvSpPr txBox="1"/>
          <p:nvPr/>
        </p:nvSpPr>
        <p:spPr>
          <a:xfrm>
            <a:off x="7874759" y="4426409"/>
            <a:ext cx="389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QT 5.6</a:t>
            </a:r>
            <a:r>
              <a:rPr lang="zh-CN" altLang="en-US"/>
              <a:t>及以上版本</a:t>
            </a:r>
            <a:r>
              <a:rPr lang="en-US" altLang="zh-CN"/>
              <a:t> Qwebkit</a:t>
            </a:r>
          </a:p>
          <a:p>
            <a:r>
              <a:rPr lang="zh-CN" altLang="en-US"/>
              <a:t>更名为</a:t>
            </a:r>
            <a:r>
              <a:rPr lang="en-US" altLang="zh-CN"/>
              <a:t>QWebEngine</a:t>
            </a:r>
            <a:r>
              <a:rPr lang="zh-CN" altLang="en-US"/>
              <a:t>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5.11 </a:t>
            </a:r>
            <a:r>
              <a:rPr lang="zh-CN" altLang="en-US"/>
              <a:t>缺少模块。</a:t>
            </a:r>
          </a:p>
        </p:txBody>
      </p:sp>
    </p:spTree>
    <p:extLst>
      <p:ext uri="{BB962C8B-B14F-4D97-AF65-F5344CB8AC3E}">
        <p14:creationId xmlns:p14="http://schemas.microsoft.com/office/powerpoint/2010/main" val="189905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663" y="1027356"/>
            <a:ext cx="8756935" cy="559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	Linux</a:t>
            </a:r>
            <a:r>
              <a:rPr lang="zh-CN" altLang="en-US" dirty="0"/>
              <a:t>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/>
              <a:t>切换到</a:t>
            </a:r>
            <a:r>
              <a:rPr lang="en-US" altLang="zh-CN"/>
              <a:t>python3</a:t>
            </a:r>
            <a:endParaRPr lang="zh-CN" altLang="en-US" dirty="0"/>
          </a:p>
          <a:p>
            <a:pPr lvl="1"/>
            <a:r>
              <a:rPr lang="en-US" altLang="zh-CN" dirty="0"/>
              <a:t>pip3 </a:t>
            </a:r>
            <a:r>
              <a:rPr lang="en-US" altLang="zh-CN"/>
              <a:t>install pyqt5==5.10.1</a:t>
            </a:r>
            <a:endParaRPr lang="zh-CN" altLang="en-US" dirty="0"/>
          </a:p>
          <a:p>
            <a:pPr lvl="1"/>
            <a:r>
              <a:rPr lang="en-US" altLang="zh-CN" dirty="0"/>
              <a:t>pip3 </a:t>
            </a:r>
            <a:r>
              <a:rPr lang="en-US" altLang="zh-CN"/>
              <a:t>install Qscintilla==2.10.2</a:t>
            </a:r>
            <a:endParaRPr lang="zh-CN" altLang="en-US" dirty="0"/>
          </a:p>
          <a:p>
            <a:pPr lvl="1"/>
            <a:r>
              <a:rPr lang="en-US" altLang="zh-CN" err="1"/>
              <a:t>sudo</a:t>
            </a:r>
            <a:r>
              <a:rPr lang="zh-CN" altLang="en-US"/>
              <a:t> </a:t>
            </a:r>
            <a:r>
              <a:rPr lang="en-US" altLang="zh-CN"/>
              <a:t>apt-get install python3-pyqt5  </a:t>
            </a:r>
            <a:endParaRPr lang="zh-CN" altLang="en-US"/>
          </a:p>
          <a:p>
            <a:pPr lvl="1"/>
            <a:r>
              <a:rPr lang="en-US" altLang="zh-CN"/>
              <a:t>sudo</a:t>
            </a:r>
            <a:r>
              <a:rPr lang="zh-CN" altLang="en-US"/>
              <a:t> </a:t>
            </a:r>
            <a:r>
              <a:rPr lang="en-US" altLang="zh-CN"/>
              <a:t>apt-get install pyqt5-dev-tools</a:t>
            </a:r>
            <a:endParaRPr lang="zh-CN" altLang="en-US"/>
          </a:p>
          <a:p>
            <a:pPr lvl="1"/>
            <a:r>
              <a:rPr lang="en-US" altLang="zh-CN"/>
              <a:t>sudo</a:t>
            </a:r>
            <a:r>
              <a:rPr lang="zh-CN" altLang="en-US"/>
              <a:t> </a:t>
            </a:r>
            <a:r>
              <a:rPr lang="en-US" altLang="zh-CN" dirty="0"/>
              <a:t>apt-get install qttools5-dev-tools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gtk2-engines-pixbuf</a:t>
            </a:r>
            <a:endParaRPr lang="zh-CN" altLang="en-US" dirty="0"/>
          </a:p>
          <a:p>
            <a:pPr lvl="1"/>
            <a:r>
              <a:rPr lang="en-US" altLang="zh-CN"/>
              <a:t>(16.04)Sudo</a:t>
            </a:r>
            <a:r>
              <a:rPr lang="zh-CN" altLang="en-US"/>
              <a:t> </a:t>
            </a:r>
            <a:r>
              <a:rPr lang="en-US" altLang="zh-CN"/>
              <a:t>gedit /</a:t>
            </a:r>
            <a:r>
              <a:rPr lang="en-US" altLang="zh-CN" dirty="0" err="1"/>
              <a:t>usr</a:t>
            </a:r>
            <a:r>
              <a:rPr lang="en-US" altLang="zh-CN" dirty="0"/>
              <a:t>/lib</a:t>
            </a:r>
            <a:r>
              <a:rPr lang="en-US" altLang="zh-CN"/>
              <a:t>/x86_64-linux-gnu/qt-default/</a:t>
            </a:r>
            <a:r>
              <a:rPr lang="en-US" altLang="zh-CN" dirty="0" err="1"/>
              <a:t>qtchooser</a:t>
            </a:r>
            <a:r>
              <a:rPr lang="en-US" altLang="zh-CN" dirty="0"/>
              <a:t>/</a:t>
            </a:r>
            <a:r>
              <a:rPr lang="en-US" altLang="zh-CN" dirty="0" err="1"/>
              <a:t>default</a:t>
            </a:r>
            <a:r>
              <a:rPr lang="en-US" altLang="zh-CN" err="1"/>
              <a:t>.</a:t>
            </a:r>
            <a:r>
              <a:rPr lang="en-US" altLang="zh-CN"/>
              <a:t>conf</a:t>
            </a:r>
          </a:p>
          <a:p>
            <a:pPr lvl="2"/>
            <a:r>
              <a:rPr lang="en-US" altLang="zh-CN"/>
              <a:t>/usr/lib/x86_64-linux-gnu/qt5/bin(</a:t>
            </a:r>
            <a:r>
              <a:rPr lang="zh-CN" altLang="en-US"/>
              <a:t>将</a:t>
            </a:r>
            <a:r>
              <a:rPr lang="en-US" altLang="zh-CN"/>
              <a:t>qt4</a:t>
            </a:r>
            <a:r>
              <a:rPr lang="zh-CN" altLang="en-US"/>
              <a:t>改为</a:t>
            </a:r>
            <a:r>
              <a:rPr lang="en-US" altLang="zh-CN"/>
              <a:t>qt5)</a:t>
            </a:r>
            <a:endParaRPr lang="zh-CN" altLang="en-US"/>
          </a:p>
          <a:p>
            <a:pPr lvl="2"/>
            <a:r>
              <a:rPr lang="en-US" altLang="zh-CN"/>
              <a:t>/usr/lib/x86_64-linux-gnu</a:t>
            </a:r>
          </a:p>
          <a:p>
            <a:pPr lvl="1"/>
            <a:r>
              <a:rPr lang="en-US" altLang="zh-CN"/>
              <a:t>(18.04) /usr/lib/x86_64-linux-gnu/qt5/bin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56B9-2E11-4CAB-9365-86068865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编辑器的安装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27F62-2916-4A2C-8AC2-B8BBF31C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Win</a:t>
            </a:r>
            <a:r>
              <a:rPr lang="zh-CN" altLang="en-US"/>
              <a:t>下的编辑器</a:t>
            </a:r>
            <a:endParaRPr lang="en-US" altLang="zh-CN"/>
          </a:p>
          <a:p>
            <a:pPr lvl="1"/>
            <a:r>
              <a:rPr lang="en-US" altLang="zh-CN"/>
              <a:t>Eric6 18.02  </a:t>
            </a:r>
            <a:r>
              <a:rPr lang="en-US" altLang="zh-CN" u="sng">
                <a:hlinkClick r:id="rId2"/>
              </a:rPr>
              <a:t>https://sourceforge.net/projects/eric-ide/files/eric6/stable/17.10/</a:t>
            </a:r>
            <a:endParaRPr lang="en-US" altLang="zh-CN"/>
          </a:p>
          <a:p>
            <a:pPr lvl="1"/>
            <a:r>
              <a:rPr lang="en-US" altLang="zh-CN"/>
              <a:t>Pycharm  </a:t>
            </a:r>
            <a:r>
              <a:rPr lang="en-US" altLang="zh-CN">
                <a:hlinkClick r:id="rId3"/>
              </a:rPr>
              <a:t>https://blog.csdn.net/a359680405/article/details/45074761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Linux</a:t>
            </a:r>
            <a:r>
              <a:rPr lang="zh-CN" altLang="en-US"/>
              <a:t>下的编辑器安装</a:t>
            </a:r>
            <a:r>
              <a:rPr lang="en-US" altLang="zh-CN"/>
              <a:t>	</a:t>
            </a:r>
          </a:p>
          <a:p>
            <a:pPr lvl="1"/>
            <a:r>
              <a:rPr lang="zh-CN" altLang="en-US"/>
              <a:t>下载</a:t>
            </a:r>
            <a:r>
              <a:rPr lang="en-US" altLang="zh-CN"/>
              <a:t>eric6 </a:t>
            </a:r>
            <a:r>
              <a:rPr lang="en-US" altLang="zh-CN" u="sng">
                <a:hlinkClick r:id="rId2"/>
              </a:rPr>
              <a:t>https://sourceforge.net/projects/eric-ide/files/eric6/stable/17.10/</a:t>
            </a:r>
            <a:endParaRPr lang="en-US" altLang="zh-CN" u="sng"/>
          </a:p>
          <a:p>
            <a:pPr lvl="1"/>
            <a:endParaRPr lang="zh-CN" altLang="en-US"/>
          </a:p>
          <a:p>
            <a:pPr lvl="2"/>
            <a:r>
              <a:rPr lang="en-US" altLang="zh-CN"/>
              <a:t>tar –zxvf</a:t>
            </a:r>
            <a:r>
              <a:rPr lang="zh-CN" altLang="en-US"/>
              <a:t> </a:t>
            </a:r>
            <a:r>
              <a:rPr lang="en-US" altLang="zh-CN"/>
              <a:t>eric6-17.10.tar.gz</a:t>
            </a:r>
            <a:endParaRPr lang="zh-CN" altLang="en-US"/>
          </a:p>
          <a:p>
            <a:pPr lvl="2"/>
            <a:r>
              <a:rPr lang="en-US" altLang="zh-CN"/>
              <a:t>Python3 install.py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3F6F7-6404-4CA5-92F8-1356F91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8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9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935</TotalTime>
  <Words>270</Words>
  <Application>Microsoft Office PowerPoint</Application>
  <PresentationFormat>宽屏</PresentationFormat>
  <Paragraphs>83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华文彩云</vt:lpstr>
      <vt:lpstr>宋体</vt:lpstr>
      <vt:lpstr>Arial</vt:lpstr>
      <vt:lpstr>Calibri</vt:lpstr>
      <vt:lpstr>myself</vt:lpstr>
      <vt:lpstr>第一节 开发环境准备</vt:lpstr>
      <vt:lpstr>PowerPoint 演示文稿</vt:lpstr>
      <vt:lpstr>PowerPoint 演示文稿</vt:lpstr>
      <vt:lpstr>Pyqt5安装 Win下 Python不要用3.7版本</vt:lpstr>
      <vt:lpstr>PowerPoint 演示文稿</vt:lpstr>
      <vt:lpstr>编辑器的安装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</dc:title>
  <dc:creator>Win_Lin</dc:creator>
  <cp:lastModifiedBy>Win_Lin</cp:lastModifiedBy>
  <cp:revision>93</cp:revision>
  <dcterms:created xsi:type="dcterms:W3CDTF">2017-12-25T07:43:50Z</dcterms:created>
  <dcterms:modified xsi:type="dcterms:W3CDTF">2018-07-30T09:19:51Z</dcterms:modified>
</cp:coreProperties>
</file>