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61" r:id="rId4"/>
    <p:sldId id="260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94" autoAdjust="0"/>
  </p:normalViewPr>
  <p:slideViewPr>
    <p:cSldViewPr snapToGrid="0">
      <p:cViewPr>
        <p:scale>
          <a:sx n="66" d="100"/>
          <a:sy n="66" d="100"/>
        </p:scale>
        <p:origin x="8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F0E23-7AB4-424A-B802-2BD314E6B023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F98C1-E400-4E56-AB6D-15556806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148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9B8A5-5E5E-4A3F-99A8-B2277FB817FE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24137-EC62-49DC-B5D2-EE1C21E02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68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4137-EC62-49DC-B5D2-EE1C21E023E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675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A3048CC-C166-4D3B-B908-AF45F53D0421}" type="datetime1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8754-E6F4-4917-ACF6-E53D301B79AE}" type="datetime1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D86D6F-6BD2-4E48-8E14-F91C38C52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25F591-FCB3-4C78-AB53-83FA8DF7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97E9C15-025F-4C34-BFBA-769240D30BC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582533-507B-486D-9DB7-B871B0ED352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0556BBD-8BC0-4B92-81A6-7AF2882B8D02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5BB47A2-DE0B-4B95-A171-6181DAA5729F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9840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8754-E6F4-4917-ACF6-E53D301B79AE}" type="datetime1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776D08B-FD49-4083-974D-5787C7186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6CE9C5-1BF8-4F08-AFB4-6E60ED0FD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FC17CB5-FC61-4DD5-ADAB-9C5EB896EB45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CC72030-85CD-4DFD-A998-2FE36CBF751D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2DDD8F5-727A-4CF9-977D-C6B3233B2963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39E6F46-9CED-4A8A-A39E-AB16B28F5DEE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110837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8754-E6F4-4917-ACF6-E53D301B79AE}" type="datetime1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95CBAA91-0BB8-4393-829C-F54D9BAF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7D5C42-949D-4E19-AF21-BDA0365B7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9FA924EB-7D65-46EA-B84B-0906842EA539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C09AE6A-D858-4CD4-BA3B-EA8D6AE80AB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AFE771F-1616-452C-A70D-777DA007A2D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8079945-0826-465D-9456-FE0A6A43794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59885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8754-E6F4-4917-ACF6-E53D301B79AE}" type="datetime1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C8099E-8A0F-410B-A099-B10054AB4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7F24A2-F505-47FA-952B-1B86CDF96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AF0603A3-6117-4B8A-8FF2-337D3A7953BF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178DBC8-2CFD-4720-A041-698851C2EC3C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8E38DCB-4CD8-4FA3-A0BF-18C74FB1057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4EA7E88-8DC9-4701-8118-82E1F60188DB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12712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8754-E6F4-4917-ACF6-E53D301B79AE}" type="datetime1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DE157A9A-B1B9-4D13-BED4-11F37E585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C136704-5C86-4D33-BB58-20D4C927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5D0F1BBC-8B48-49B8-A2F2-462B9A28ABB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536F264-BC88-42B8-8B57-7F2BA8E6BEC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07B149B-2BDD-4FFB-A26C-6C18C4BB9BA8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FD18B5F-AA78-45E3-B0C5-F00129B42EEC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934937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8754-E6F4-4917-ACF6-E53D301B79AE}" type="datetime1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587DEAC-7733-4707-8056-CBDB4CE45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C0461E-41E3-4A96-965D-3B97DE12A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7C67787C-8C4C-4FCA-ACAB-6E3634984A5F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ACE20A5-054D-40A9-9E80-9FE421968DED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2F1E662-8680-4B02-847C-D13A1ECB3A39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A347D44-9F95-4AC8-A111-86769748E3D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12507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CC2-608E-4C9E-977D-348F170A3704}" type="datetime1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2AA56FD-9CB3-4169-9EF1-7EA28550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D1F0FB52-16B3-4D42-AB85-AFEE240F526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947E5D4-171E-4D21-ABBC-DA2AF2EA3E6E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115CBEF-5022-4AAE-BFA9-1D3EAEDE2958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E98F5C8-76A0-4D95-B6A5-2FC51921B105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89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125C-BC71-4063-9025-1605241F9816}" type="datetime1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424904A-59EE-4C43-B892-1E327A4E5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B7B37E-92CA-42D8-93BE-11988688D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A1FF6C0-EDD8-4D10-B70F-9274D0345385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41C20F2-2F60-4AC2-A154-73124E283CC7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5C7B6B4-1A74-40F6-8F74-02DEE54454AF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1583B4E-F0DD-4BCF-81D9-64A09073B018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62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14B1-20C5-42E3-9070-B9094992FA26}" type="datetime1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F191BE-3CF1-4B31-8BA6-1A8A0941F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C0BD44-337A-421D-95EC-222CB3800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D82E9037-C034-48E2-A069-15FF63A35AAC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E08A36A-6E91-48C9-8917-5F7FF3B9DEB5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E9648F9-9E0B-45ED-9CF6-EDBEBB400405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CE6B8AA-3157-486B-BA98-80DF4969B3B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042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442A-4679-4963-B849-5D0C43463E8E}" type="datetime1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C17925E0-9943-4127-9233-E1A97BE5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686AC08-28B0-4986-A9C7-61732DF0A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98A8862-A4D5-4517-A1E5-2A7A968CD5B1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4400497-41A4-4FBD-BC74-4C4330A7D2D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DFE8D82-7C41-4853-B837-0C369209935A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7C58F2E-BC7D-42A6-BFA7-797B210635D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144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5E315-5264-4181-9960-4E105322F5E3}" type="datetime1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067477BE-B29E-4F31-A4EA-13C3F03F5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62286F-DF5B-47E8-99A1-74A291FE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41774A1F-EBE9-4820-B656-65893CA150F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02604E-CB6E-4135-9C63-C45F6B1B6252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03D0722-B520-456E-98B3-75E0C55938D0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1E0A2B1-4A25-4808-AB58-499FB765C438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03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2591-B75F-4D46-9178-4E0BAB041F45}" type="datetime1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6C9CC47F-F7D9-4299-92E9-02949C01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42AA929-F119-49EB-8A64-983697995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6E7D545C-C9DF-4FBA-A731-6E7529819D0D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C2E5A09-F3BA-4E2D-9AB4-827EBE5B50B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7956DF3-2B59-4DBC-801E-2E2BF602FA33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ED5C42D-1FC8-4626-965A-9EF838261C6A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01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2160-8FD2-42A7-A40F-6DDBC91357BA}" type="datetime1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60B1C5D5-BD2F-468B-8773-4E09A8F46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6617CE-6796-445F-9A81-FC3B2710D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4CCB574-BF20-4C0E-8714-92820E8585B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7ED04E2-46E8-417C-BFAF-E4646BF99DDC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939432D-F600-4B61-B3FF-3C1DCDFA4C4A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A44245A-8376-464D-B0F8-9E98D2855DDA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481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3719-0C7E-4F01-AB41-39699E2326DB}" type="datetime1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169DBA-8FDD-41FB-9A18-11281D8BD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B37936-48CE-40F9-B192-EDDA76D11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CAB33E1-A10A-42E1-A922-8B9C13ACF4A6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21C1ACF-3D8C-4E93-9578-3197E63F0CF9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2183B2D-4D80-4836-BA70-50FC8B257F5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2F496EF-10A1-4030-80AC-3502436D5C6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2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BAC8-45B9-4A4B-B422-97C9A7F88D49}" type="datetime1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E9E175A-BB35-4394-9F9D-6785041EB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65CC3D-554E-41A7-9A0D-E40AD7002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F2D0EAAE-4E44-44DA-82C7-567BE0E9D55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ABF9657-DA02-4FA2-992B-9334FEA4691F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EFE66AC-02A1-4818-B1B8-1731F1C4E2EF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408AB10-1734-40C2-895C-489FFCD0FFF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91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C9CF-8D41-48FD-B3F1-0F3E5759500A}" type="datetime1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480064-7D13-4680-BD74-E6AB8AC32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E570F3-5F88-4AC0-B199-AA4C0107B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BBA52CCE-A2B0-4962-8056-9F91DA825A5C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904808-364C-4012-8F4A-9377A722063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5324B22-BEE3-4B87-9F98-91417079C0E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4311E29-BC5D-40E8-8DBD-24C1C5E593EC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5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B88754-E6F4-4917-ACF6-E53D301B79AE}" type="datetime1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56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-5/classe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csdn.net/freewind06/article/details/52140198" TargetMode="External"/><Relationship Id="rId4" Type="http://schemas.openxmlformats.org/officeDocument/2006/relationships/hyperlink" Target="http://www.kuqin.com/qtdocument/qwidge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q.qq.com/?_wv=1027&amp;k=54Npu94" TargetMode="External"/><Relationship Id="rId2" Type="http://schemas.openxmlformats.org/officeDocument/2006/relationships/hyperlink" Target="https://jq.qq.com/?_wv=1027&amp;k=5d8WEW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iziedu.com/course/577-8221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 开发环境准备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9091" y="2133604"/>
            <a:ext cx="10397836" cy="435032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/>
              <a:t>跨平台</a:t>
            </a:r>
            <a:endParaRPr lang="en-US" altLang="zh-CN"/>
          </a:p>
          <a:p>
            <a:pPr lvl="1"/>
            <a:r>
              <a:rPr lang="zh-CN" altLang="en-US"/>
              <a:t>主要用</a:t>
            </a:r>
            <a:r>
              <a:rPr lang="en-US" altLang="zh-CN"/>
              <a:t>eric6+Qt designer </a:t>
            </a:r>
            <a:r>
              <a:rPr lang="zh-CN" altLang="en-US"/>
              <a:t>设计 </a:t>
            </a:r>
            <a:r>
              <a:rPr lang="en-US" altLang="zh-CN"/>
              <a:t>, </a:t>
            </a:r>
            <a:r>
              <a:rPr lang="zh-CN" altLang="en-US"/>
              <a:t>查</a:t>
            </a:r>
            <a:r>
              <a:rPr lang="en-US" altLang="zh-CN"/>
              <a:t>QT</a:t>
            </a:r>
            <a:r>
              <a:rPr lang="zh-CN" altLang="en-US"/>
              <a:t>文档 </a:t>
            </a:r>
            <a:r>
              <a:rPr lang="en-US" altLang="zh-CN"/>
              <a:t>;</a:t>
            </a:r>
          </a:p>
          <a:p>
            <a:pPr lvl="2"/>
            <a:r>
              <a:rPr lang="en-US" altLang="zh-CN">
                <a:hlinkClick r:id="rId3"/>
              </a:rPr>
              <a:t>http://doc.qt.io/qt-5/classes.html</a:t>
            </a:r>
            <a:endParaRPr lang="en-US" altLang="zh-CN"/>
          </a:p>
          <a:p>
            <a:pPr lvl="2"/>
            <a:r>
              <a:rPr lang="en-US" altLang="zh-CN">
                <a:hlinkClick r:id="rId4"/>
              </a:rPr>
              <a:t>http://www.kuqin.com/qtdocument/qwidget.html</a:t>
            </a:r>
            <a:endParaRPr lang="en-US" altLang="zh-CN"/>
          </a:p>
          <a:p>
            <a:pPr lvl="1"/>
            <a:r>
              <a:rPr lang="en-US" altLang="zh-CN"/>
              <a:t>15</a:t>
            </a:r>
            <a:r>
              <a:rPr lang="zh-CN" altLang="en-US"/>
              <a:t>分钟左右一节知识点 </a:t>
            </a:r>
            <a:r>
              <a:rPr lang="en-US" altLang="zh-CN"/>
              <a:t>;</a:t>
            </a:r>
            <a:endParaRPr lang="en-US" altLang="zh-CN" dirty="0"/>
          </a:p>
          <a:p>
            <a:r>
              <a:rPr lang="zh-CN" altLang="en-US"/>
              <a:t>安装</a:t>
            </a:r>
            <a:endParaRPr lang="en-US" altLang="zh-CN" dirty="0"/>
          </a:p>
          <a:p>
            <a:pPr lvl="1"/>
            <a:r>
              <a:rPr lang="en-US" altLang="zh-CN" dirty="0"/>
              <a:t>Win</a:t>
            </a:r>
            <a:r>
              <a:rPr lang="zh-CN" altLang="en-US" dirty="0"/>
              <a:t>下</a:t>
            </a:r>
            <a:endParaRPr lang="en-US" altLang="zh-CN" dirty="0"/>
          </a:p>
          <a:p>
            <a:pPr lvl="2"/>
            <a:r>
              <a:rPr lang="zh-CN" altLang="en-US" dirty="0"/>
              <a:t>方式</a:t>
            </a:r>
            <a:r>
              <a:rPr lang="zh-CN" altLang="en-US"/>
              <a:t>一</a:t>
            </a:r>
            <a:r>
              <a:rPr lang="en-US" altLang="zh-CN"/>
              <a:t>: </a:t>
            </a:r>
            <a:r>
              <a:rPr lang="en-US" altLang="zh-CN">
                <a:hlinkClick r:id="rId5"/>
              </a:rPr>
              <a:t>http://blog.csdn.net/freewind06/article/details/52140198</a:t>
            </a:r>
            <a:endParaRPr lang="en-US" altLang="zh-CN" dirty="0"/>
          </a:p>
          <a:p>
            <a:pPr lvl="3"/>
            <a:r>
              <a:rPr lang="en-US" altLang="zh-CN" dirty="0"/>
              <a:t>python-3.5.3-amd64</a:t>
            </a:r>
          </a:p>
          <a:p>
            <a:pPr lvl="3"/>
            <a:r>
              <a:rPr lang="en-US" altLang="zh-CN" dirty="0"/>
              <a:t>(pip3 install PyQt5) / pip3 install PyQt5-tools(designer)</a:t>
            </a:r>
          </a:p>
          <a:p>
            <a:pPr lvl="3"/>
            <a:r>
              <a:rPr lang="en-US" altLang="zh-CN" dirty="0"/>
              <a:t>PyQt5-5.6-gpl-Py3.5-Qt5.6.0-x64-2 (designer)</a:t>
            </a:r>
          </a:p>
          <a:p>
            <a:pPr lvl="3"/>
            <a:r>
              <a:rPr lang="en-US" altLang="zh-CN" dirty="0"/>
              <a:t> </a:t>
            </a:r>
            <a:r>
              <a:rPr lang="en-US" altLang="zh-CN" u="sng" dirty="0"/>
              <a:t>https://sourceforge.net/projects/eric-ide/files/eric6/stable/17.10/</a:t>
            </a:r>
            <a:endParaRPr lang="en-US" altLang="zh-CN" dirty="0"/>
          </a:p>
          <a:p>
            <a:pPr lvl="2"/>
            <a:r>
              <a:rPr lang="zh-CN" altLang="en-US" dirty="0"/>
              <a:t>方式二</a:t>
            </a:r>
            <a:r>
              <a:rPr lang="en-US" altLang="zh-CN" dirty="0"/>
              <a:t>:</a:t>
            </a:r>
          </a:p>
          <a:p>
            <a:pPr lvl="3"/>
            <a:r>
              <a:rPr lang="en-US" altLang="zh-CN" dirty="0"/>
              <a:t>github.com/</a:t>
            </a:r>
            <a:r>
              <a:rPr lang="en-US" altLang="zh-CN" dirty="0" err="1"/>
              <a:t>cxinping</a:t>
            </a:r>
            <a:r>
              <a:rPr lang="en-US" altLang="zh-CN" dirty="0"/>
              <a:t>/pyqt5 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467583" y="4715047"/>
            <a:ext cx="2245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QT 5.6</a:t>
            </a:r>
            <a:r>
              <a:rPr lang="zh-CN" altLang="en-US"/>
              <a:t>及以上版本</a:t>
            </a:r>
            <a:endParaRPr lang="en-US" altLang="zh-CN"/>
          </a:p>
          <a:p>
            <a:r>
              <a:rPr lang="en-US" altLang="zh-CN"/>
              <a:t>Qwebkit</a:t>
            </a:r>
          </a:p>
          <a:p>
            <a:r>
              <a:rPr lang="zh-CN" altLang="en-US"/>
              <a:t>更名为</a:t>
            </a:r>
            <a:endParaRPr lang="en-US" altLang="zh-CN"/>
          </a:p>
          <a:p>
            <a:r>
              <a:rPr lang="en-US" altLang="zh-CN"/>
              <a:t>QWebEngine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9D35CC-33B4-41D1-865D-F8490C6D5B32}"/>
              </a:ext>
            </a:extLst>
          </p:cNvPr>
          <p:cNvSpPr txBox="1"/>
          <p:nvPr/>
        </p:nvSpPr>
        <p:spPr>
          <a:xfrm>
            <a:off x="755073" y="4768671"/>
            <a:ext cx="201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注意打开方式</a:t>
            </a:r>
          </a:p>
        </p:txBody>
      </p:sp>
    </p:spTree>
    <p:extLst>
      <p:ext uri="{BB962C8B-B14F-4D97-AF65-F5344CB8AC3E}">
        <p14:creationId xmlns:p14="http://schemas.microsoft.com/office/powerpoint/2010/main" val="149487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6025" y="795344"/>
            <a:ext cx="8756935" cy="55950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/>
              <a:t>	Linux</a:t>
            </a:r>
            <a:r>
              <a:rPr lang="zh-CN" altLang="en-US" dirty="0"/>
              <a:t>下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切换到</a:t>
            </a:r>
            <a:r>
              <a:rPr lang="en-US" altLang="zh-CN" dirty="0"/>
              <a:t>python3.5</a:t>
            </a:r>
            <a:endParaRPr lang="zh-CN" altLang="en-US" dirty="0"/>
          </a:p>
          <a:p>
            <a:pPr lvl="1"/>
            <a:r>
              <a:rPr lang="en-US" altLang="zh-CN" dirty="0"/>
              <a:t>pip3 install pyqt5</a:t>
            </a:r>
            <a:endParaRPr lang="zh-CN" altLang="en-US" dirty="0"/>
          </a:p>
          <a:p>
            <a:pPr lvl="1"/>
            <a:r>
              <a:rPr lang="en-US" altLang="zh-CN" dirty="0"/>
              <a:t>pip3 install </a:t>
            </a:r>
            <a:r>
              <a:rPr lang="en-US" altLang="zh-CN" dirty="0" err="1"/>
              <a:t>QScintilla</a:t>
            </a:r>
            <a:endParaRPr lang="zh-CN" altLang="en-US" dirty="0"/>
          </a:p>
          <a:p>
            <a:pPr lvl="1"/>
            <a:r>
              <a:rPr lang="en-US" altLang="zh-CN" dirty="0" err="1"/>
              <a:t>sudo</a:t>
            </a:r>
            <a:r>
              <a:rPr lang="zh-CN" altLang="en-US" dirty="0"/>
              <a:t> </a:t>
            </a:r>
            <a:r>
              <a:rPr lang="en-US" altLang="zh-CN" dirty="0"/>
              <a:t>apt-get install python3-pyqt5  </a:t>
            </a:r>
            <a:endParaRPr lang="zh-CN" altLang="en-US" dirty="0"/>
          </a:p>
          <a:p>
            <a:pPr lvl="1"/>
            <a:r>
              <a:rPr lang="en-US" altLang="zh-CN" dirty="0" err="1"/>
              <a:t>sudo</a:t>
            </a:r>
            <a:r>
              <a:rPr lang="zh-CN" altLang="en-US" dirty="0"/>
              <a:t> </a:t>
            </a:r>
            <a:r>
              <a:rPr lang="en-US" altLang="zh-CN" dirty="0"/>
              <a:t>apt-get install pyqt5-dev-tools</a:t>
            </a:r>
            <a:endParaRPr lang="zh-CN" altLang="en-US" dirty="0"/>
          </a:p>
          <a:p>
            <a:pPr lvl="1"/>
            <a:r>
              <a:rPr lang="en-US" altLang="zh-CN" dirty="0" err="1"/>
              <a:t>sudo</a:t>
            </a:r>
            <a:r>
              <a:rPr lang="zh-CN" altLang="en-US" dirty="0"/>
              <a:t> </a:t>
            </a:r>
            <a:r>
              <a:rPr lang="en-US" altLang="zh-CN" dirty="0"/>
              <a:t>apt-get install qttools5-dev-tools</a:t>
            </a:r>
            <a:endParaRPr lang="zh-CN" altLang="en-US" dirty="0"/>
          </a:p>
          <a:p>
            <a:pPr lvl="1"/>
            <a:r>
              <a:rPr lang="en-US" altLang="zh-CN" dirty="0" err="1"/>
              <a:t>sudo</a:t>
            </a:r>
            <a:r>
              <a:rPr lang="zh-CN" altLang="en-US" dirty="0"/>
              <a:t> </a:t>
            </a:r>
            <a:r>
              <a:rPr lang="en-US" altLang="zh-CN" dirty="0"/>
              <a:t>apt-get install gtk2-engines-pixbuf</a:t>
            </a:r>
            <a:endParaRPr lang="zh-CN" altLang="en-US" dirty="0"/>
          </a:p>
          <a:p>
            <a:pPr lvl="1"/>
            <a:r>
              <a:rPr lang="en-US" altLang="zh-CN" dirty="0" err="1"/>
              <a:t>Sudo</a:t>
            </a:r>
            <a:r>
              <a:rPr lang="zh-CN" altLang="en-US" dirty="0"/>
              <a:t> </a:t>
            </a:r>
            <a:r>
              <a:rPr lang="en-US" altLang="zh-CN" dirty="0" err="1"/>
              <a:t>gedit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/lib/x86_64-linux-gnu/</a:t>
            </a:r>
            <a:r>
              <a:rPr lang="en-US" altLang="zh-CN" dirty="0" err="1"/>
              <a:t>qt</a:t>
            </a:r>
            <a:r>
              <a:rPr lang="en-US" altLang="zh-CN" dirty="0"/>
              <a:t>-default/</a:t>
            </a:r>
            <a:r>
              <a:rPr lang="en-US" altLang="zh-CN" dirty="0" err="1"/>
              <a:t>qtchooser</a:t>
            </a:r>
            <a:r>
              <a:rPr lang="en-US" altLang="zh-CN" dirty="0"/>
              <a:t>/</a:t>
            </a:r>
            <a:r>
              <a:rPr lang="en-US" altLang="zh-CN" dirty="0" err="1"/>
              <a:t>default.conf</a:t>
            </a:r>
            <a:endParaRPr lang="zh-CN" altLang="en-US" dirty="0"/>
          </a:p>
          <a:p>
            <a:pPr lvl="2"/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/lib/x86_64-linux-gnu/qt5/bin(</a:t>
            </a:r>
            <a:r>
              <a:rPr lang="zh-CN" altLang="en-US" dirty="0"/>
              <a:t>将</a:t>
            </a:r>
            <a:r>
              <a:rPr lang="en-US" altLang="zh-CN" dirty="0"/>
              <a:t>qt4</a:t>
            </a:r>
            <a:r>
              <a:rPr lang="zh-CN" altLang="en-US" dirty="0"/>
              <a:t>改为</a:t>
            </a:r>
            <a:r>
              <a:rPr lang="en-US" altLang="zh-CN" dirty="0"/>
              <a:t>qt5)</a:t>
            </a:r>
            <a:endParaRPr lang="zh-CN" altLang="en-US" dirty="0"/>
          </a:p>
          <a:p>
            <a:pPr lvl="2"/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/lib/x86_64-linux-gnu</a:t>
            </a:r>
            <a:endParaRPr lang="zh-CN" altLang="en-US" dirty="0"/>
          </a:p>
          <a:p>
            <a:pPr lvl="1"/>
            <a:r>
              <a:rPr lang="zh-CN" altLang="en-US" dirty="0"/>
              <a:t>下载</a:t>
            </a:r>
            <a:r>
              <a:rPr lang="en-US" altLang="zh-CN" dirty="0"/>
              <a:t>eric6 </a:t>
            </a:r>
            <a:r>
              <a:rPr lang="en-US" altLang="zh-CN" u="sng" dirty="0"/>
              <a:t>https://sourceforge.net/projects/eric-ide/files/eric6/stable/17.10/</a:t>
            </a:r>
            <a:endParaRPr lang="zh-CN" altLang="en-US" dirty="0"/>
          </a:p>
          <a:p>
            <a:pPr lvl="2"/>
            <a:r>
              <a:rPr lang="en-US" altLang="zh-CN" dirty="0"/>
              <a:t>tar –</a:t>
            </a:r>
            <a:r>
              <a:rPr lang="en-US" altLang="zh-CN" dirty="0" err="1"/>
              <a:t>zxvf</a:t>
            </a:r>
            <a:r>
              <a:rPr lang="zh-CN" altLang="en-US" dirty="0"/>
              <a:t> </a:t>
            </a:r>
            <a:r>
              <a:rPr lang="en-US" altLang="zh-CN" dirty="0"/>
              <a:t>eric6-17.10.tar.gz</a:t>
            </a:r>
            <a:endParaRPr lang="zh-CN" altLang="en-US" dirty="0"/>
          </a:p>
          <a:p>
            <a:pPr lvl="2"/>
            <a:r>
              <a:rPr lang="en-US" altLang="zh-CN" dirty="0"/>
              <a:t>Python3 install.py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93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7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6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4100" y="698500"/>
            <a:ext cx="10515600" cy="5461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其他软件准备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云笔记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github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梯子 （群）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ditto</a:t>
            </a:r>
          </a:p>
          <a:p>
            <a:pPr marL="0" indent="0">
              <a:buNone/>
            </a:pPr>
            <a:r>
              <a:rPr lang="en-US" altLang="zh-CN"/>
              <a:t>	Snipaste</a:t>
            </a:r>
          </a:p>
          <a:p>
            <a:pPr marL="0" indent="0">
              <a:buNone/>
            </a:pPr>
            <a:r>
              <a:rPr lang="en-US" altLang="zh-CN"/>
              <a:t>	Everything</a:t>
            </a:r>
          </a:p>
          <a:p>
            <a:pPr marL="0" indent="0">
              <a:buNone/>
            </a:pPr>
            <a:r>
              <a:rPr lang="en-US" altLang="zh-CN"/>
              <a:t>	</a:t>
            </a:r>
          </a:p>
          <a:p>
            <a:pPr marL="0" indent="0">
              <a:buNone/>
            </a:pPr>
            <a:r>
              <a:rPr lang="en-US" altLang="zh-CN"/>
              <a:t>pyqt</a:t>
            </a:r>
            <a:r>
              <a:rPr lang="zh-CN" altLang="en-US"/>
              <a:t>群</a:t>
            </a:r>
            <a:r>
              <a:rPr lang="en-US" altLang="zh-CN"/>
              <a:t>1</a:t>
            </a:r>
            <a:r>
              <a:rPr lang="zh-CN" altLang="en-US"/>
              <a:t>：群号 </a:t>
            </a:r>
            <a:r>
              <a:rPr lang="en-US" altLang="zh-CN"/>
              <a:t> 246269919  </a:t>
            </a:r>
            <a:r>
              <a:rPr lang="zh-CN" altLang="en-US"/>
              <a:t>点击链接加入群</a:t>
            </a:r>
            <a:r>
              <a:rPr lang="en-US" altLang="zh-CN"/>
              <a:t>【PyQt</a:t>
            </a:r>
            <a:r>
              <a:rPr lang="zh-CN" altLang="en-US"/>
              <a:t>学习互助</a:t>
            </a:r>
            <a:r>
              <a:rPr lang="en-US" altLang="zh-CN"/>
              <a:t>】</a:t>
            </a:r>
            <a:r>
              <a:rPr lang="zh-CN" altLang="en-US"/>
              <a:t>：</a:t>
            </a:r>
            <a:r>
              <a:rPr lang="en-US" altLang="zh-CN">
                <a:hlinkClick r:id="rId2"/>
              </a:rPr>
              <a:t>https://jq.qq.com/?_wv=1027&amp;k=5d8WEW9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pyqt</a:t>
            </a:r>
            <a:r>
              <a:rPr lang="zh-CN" altLang="en-US"/>
              <a:t>群</a:t>
            </a:r>
            <a:r>
              <a:rPr lang="en-US" altLang="zh-CN"/>
              <a:t>2</a:t>
            </a:r>
            <a:r>
              <a:rPr lang="zh-CN" altLang="en-US"/>
              <a:t>：群号  </a:t>
            </a:r>
            <a:r>
              <a:rPr lang="en-US" altLang="zh-CN"/>
              <a:t>432987409  </a:t>
            </a:r>
            <a:r>
              <a:rPr lang="zh-CN" altLang="en-US"/>
              <a:t>点击链接加入群</a:t>
            </a:r>
            <a:r>
              <a:rPr lang="en-US" altLang="zh-CN"/>
              <a:t>【PyQt5</a:t>
            </a:r>
            <a:r>
              <a:rPr lang="zh-CN" altLang="en-US"/>
              <a:t>小组</a:t>
            </a:r>
            <a:r>
              <a:rPr lang="en-US" altLang="zh-CN"/>
              <a:t>】</a:t>
            </a:r>
            <a:r>
              <a:rPr lang="zh-CN" altLang="en-US"/>
              <a:t>：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hlinkClick r:id="rId3"/>
              </a:rPr>
              <a:t>https://jq.qq.com/?_wv=1027&amp;k=54Npu94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0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推荐教程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http://www.maiziedu.com/course/577-8221/</a:t>
            </a:r>
            <a:r>
              <a:rPr lang="en-US" altLang="zh-CN" dirty="0"/>
              <a:t> </a:t>
            </a:r>
            <a:r>
              <a:rPr lang="zh-CN" altLang="en-US" dirty="0"/>
              <a:t>麦子学院</a:t>
            </a:r>
            <a:r>
              <a:rPr lang="en-US" altLang="zh-CN" dirty="0"/>
              <a:t>pyqt4+python2.7</a:t>
            </a:r>
          </a:p>
          <a:p>
            <a:pPr lvl="1"/>
            <a:r>
              <a:rPr lang="en-US" altLang="zh-CN" dirty="0"/>
              <a:t>《Python </a:t>
            </a:r>
            <a:r>
              <a:rPr lang="en-US" altLang="zh-CN" dirty="0" err="1"/>
              <a:t>Qt</a:t>
            </a:r>
            <a:r>
              <a:rPr lang="en-US" altLang="zh-CN" dirty="0"/>
              <a:t> GUI</a:t>
            </a:r>
            <a:r>
              <a:rPr lang="zh-CN" altLang="en-US" dirty="0"/>
              <a:t>快速编程</a:t>
            </a:r>
            <a:r>
              <a:rPr lang="en-US" altLang="zh-CN" dirty="0"/>
              <a:t>》</a:t>
            </a:r>
            <a:r>
              <a:rPr lang="zh-CN" altLang="en-US" dirty="0"/>
              <a:t>网络有资源 </a:t>
            </a:r>
            <a:endParaRPr lang="en-US" altLang="zh-CN" dirty="0"/>
          </a:p>
          <a:p>
            <a:pPr lvl="1"/>
            <a:r>
              <a:rPr lang="en-US" altLang="zh-CN" b="1" dirty="0"/>
              <a:t>《PyQt5</a:t>
            </a:r>
            <a:r>
              <a:rPr lang="zh-CN" altLang="en-US" b="1" dirty="0"/>
              <a:t>快速开发与实战 </a:t>
            </a:r>
            <a:r>
              <a:rPr lang="en-US" altLang="zh-CN" b="1" dirty="0"/>
              <a:t>》</a:t>
            </a:r>
            <a:r>
              <a:rPr lang="zh-CN" altLang="en-US" dirty="0"/>
              <a:t>京东￥</a:t>
            </a:r>
            <a:r>
              <a:rPr lang="en-US" altLang="zh-CN" dirty="0"/>
              <a:t>70</a:t>
            </a:r>
            <a:r>
              <a:rPr lang="zh-CN" altLang="en-US" dirty="0"/>
              <a:t>左右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github.com/</a:t>
            </a:r>
            <a:r>
              <a:rPr lang="en-US" altLang="zh-CN" dirty="0" err="1"/>
              <a:t>cxinping</a:t>
            </a:r>
            <a:r>
              <a:rPr lang="en-US" altLang="zh-CN" dirty="0"/>
              <a:t>/pyqt5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3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4.</a:t>
            </a:r>
            <a:r>
              <a:rPr lang="zh-CN" altLang="en-US">
                <a:solidFill>
                  <a:srgbClr val="FF0000"/>
                </a:solidFill>
              </a:rPr>
              <a:t>逻辑与界面分离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http://blog.csdn.net/weiaitaowang/article/details/52048462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26C78-7188-482B-B00B-C26E53E1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19629"/>
            <a:ext cx="9601196" cy="1303867"/>
          </a:xfrm>
        </p:spPr>
        <p:txBody>
          <a:bodyPr>
            <a:normAutofit/>
          </a:bodyPr>
          <a:lstStyle/>
          <a:p>
            <a:r>
              <a:rPr lang="zh-CN" altLang="en-US"/>
              <a:t>补充</a:t>
            </a:r>
            <a:r>
              <a:rPr lang="en-US" altLang="zh-CN"/>
              <a:t>1  </a:t>
            </a:r>
            <a:r>
              <a:rPr lang="zh-CN" altLang="en-US"/>
              <a:t>第二种方法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D9282D6-8A92-414C-9D42-2D6F15126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3351" y="2804850"/>
            <a:ext cx="3610667" cy="232965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E14549-3C10-418E-8CF1-17460A61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6494C9-DA1D-440D-8AEC-A08DB14D2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282" y="1457325"/>
            <a:ext cx="5669684" cy="47736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67225BB-23DE-4BAB-A4D5-E6306455378D}"/>
              </a:ext>
            </a:extLst>
          </p:cNvPr>
          <p:cNvSpPr txBox="1"/>
          <p:nvPr/>
        </p:nvSpPr>
        <p:spPr>
          <a:xfrm>
            <a:off x="653682" y="2808554"/>
            <a:ext cx="1496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缺点：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编辑器</a:t>
            </a:r>
            <a:endParaRPr lang="en-US" altLang="zh-CN"/>
          </a:p>
          <a:p>
            <a:r>
              <a:rPr lang="zh-CN" altLang="en-US"/>
              <a:t>无法智能提示，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266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47DC9F7-21DF-453B-AC30-D3418DBB3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81805"/>
            <a:ext cx="3979835" cy="331787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37DEFB-1122-4445-A335-DA863D7A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B5A234-21E2-4738-A1AF-1F1171397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57993"/>
            <a:ext cx="40957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37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self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self" id="{31CBC8A1-91B9-4278-9644-2702E5D26A1E}" vid="{97162BED-1FDA-4D29-8CE3-8AF8A18B5FA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myself</Template>
  <TotalTime>729</TotalTime>
  <Words>212</Words>
  <Application>Microsoft Office PowerPoint</Application>
  <PresentationFormat>宽屏</PresentationFormat>
  <Paragraphs>69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黑体</vt:lpstr>
      <vt:lpstr>华文彩云</vt:lpstr>
      <vt:lpstr>宋体</vt:lpstr>
      <vt:lpstr>Arial</vt:lpstr>
      <vt:lpstr>Calibri</vt:lpstr>
      <vt:lpstr>myself</vt:lpstr>
      <vt:lpstr>第一节 开发环境准备</vt:lpstr>
      <vt:lpstr>PowerPoint 演示文稿</vt:lpstr>
      <vt:lpstr>PowerPoint 演示文稿</vt:lpstr>
      <vt:lpstr>PowerPoint 演示文稿</vt:lpstr>
      <vt:lpstr>PowerPoint 演示文稿</vt:lpstr>
      <vt:lpstr>4.逻辑与界面分离</vt:lpstr>
      <vt:lpstr>补充1  第二种方法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</dc:title>
  <dc:creator>Win_Lin</dc:creator>
  <cp:lastModifiedBy>Win_Lin</cp:lastModifiedBy>
  <cp:revision>64</cp:revision>
  <dcterms:created xsi:type="dcterms:W3CDTF">2017-12-25T07:43:50Z</dcterms:created>
  <dcterms:modified xsi:type="dcterms:W3CDTF">2018-03-20T12:43:17Z</dcterms:modified>
</cp:coreProperties>
</file>