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5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91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D86D6F-6BD2-4E48-8E14-F91C38C5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25F591-FCB3-4C78-AB53-83FA8DF7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97E9C15-025F-4C34-BFBA-769240D30BC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582533-507B-486D-9DB7-B871B0ED352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556BBD-8BC0-4B92-81A6-7AF2882B8D02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5BB47A2-DE0B-4B95-A171-6181DAA5729F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7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776D08B-FD49-4083-974D-5787C7186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6CE9C5-1BF8-4F08-AFB4-6E60ED0FD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FC17CB5-FC61-4DD5-ADAB-9C5EB896EB4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C72030-85CD-4DFD-A998-2FE36CBF751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DDD8F5-727A-4CF9-977D-C6B3233B296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39E6F46-9CED-4A8A-A39E-AB16B28F5DEE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277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5CBAA91-0BB8-4393-829C-F54D9BAF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7D5C42-949D-4E19-AF21-BDA0365B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9FA924EB-7D65-46EA-B84B-0906842EA539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09AE6A-D858-4CD4-BA3B-EA8D6AE80A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AFE771F-1616-452C-A70D-777DA007A2D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8079945-0826-465D-9456-FE0A6A43794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3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C8099E-8A0F-410B-A099-B10054AB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7F24A2-F505-47FA-952B-1B86CDF9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F0603A3-6117-4B8A-8FF2-337D3A7953B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178DBC8-2CFD-4720-A041-698851C2EC3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E38DCB-4CD8-4FA3-A0BF-18C74FB1057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4EA7E88-8DC9-4701-8118-82E1F60188DB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25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DE157A9A-B1B9-4D13-BED4-11F37E58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136704-5C86-4D33-BB58-20D4C927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0F1BBC-8B48-49B8-A2F2-462B9A28AB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36F264-BC88-42B8-8B57-7F2BA8E6BEC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07B149B-2BDD-4FFB-A26C-6C18C4BB9BA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D18B5F-AA78-45E3-B0C5-F00129B42E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1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587DEAC-7733-4707-8056-CBDB4CE4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C0461E-41E3-4A96-965D-3B97DE12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67787C-8C4C-4FCA-ACAB-6E3634984A5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ACE20A5-054D-40A9-9E80-9FE421968DE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2F1E662-8680-4B02-847C-D13A1ECB3A39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347D44-9F95-4AC8-A111-86769748E3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54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2AA56FD-9CB3-4169-9EF1-7EA28550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1F0FB52-16B3-4D42-AB85-AFEE240F526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47E5D4-171E-4D21-ABBC-DA2AF2EA3E6E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115CBEF-5022-4AAE-BFA9-1D3EAEDE295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E98F5C8-76A0-4D95-B6A5-2FC51921B105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244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424904A-59EE-4C43-B892-1E327A4E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B7B37E-92CA-42D8-93BE-11988688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A1FF6C0-EDD8-4D10-B70F-9274D034538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41C20F2-2F60-4AC2-A154-73124E283CC7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C7B6B4-1A74-40F6-8F74-02DEE54454A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1583B4E-F0DD-4BCF-81D9-64A09073B01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37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F191BE-3CF1-4B31-8BA6-1A8A0941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C0BD44-337A-421D-95EC-222CB380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D82E9037-C034-48E2-A069-15FF63A35AAC}"/>
              </a:ext>
            </a:extLst>
          </p:cNvPr>
          <p:cNvGrpSpPr/>
          <p:nvPr/>
        </p:nvGrpSpPr>
        <p:grpSpPr>
          <a:xfrm>
            <a:off x="408735" y="25720"/>
            <a:ext cx="11281516" cy="6868644"/>
            <a:chOff x="408735" y="25720"/>
            <a:chExt cx="11281516" cy="686864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E08A36A-6E91-48C9-8917-5F7FF3B9DEB5}"/>
                </a:ext>
              </a:extLst>
            </p:cNvPr>
            <p:cNvSpPr/>
            <p:nvPr/>
          </p:nvSpPr>
          <p:spPr>
            <a:xfrm>
              <a:off x="1004499" y="25720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举报有奖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~ </a:t>
              </a:r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，如若发现有盗用售卖者请联系作者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E9648F9-9E0B-45ED-9CF6-EDBEBB400405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CE6B8AA-3157-486B-BA98-80DF4969B3B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C08980-0176-46EB-95DC-AB84EEC65079}"/>
                </a:ext>
              </a:extLst>
            </p:cNvPr>
            <p:cNvSpPr/>
            <p:nvPr/>
          </p:nvSpPr>
          <p:spPr>
            <a:xfrm>
              <a:off x="408735" y="6305288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QQ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学习群：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432987409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QQ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学习群：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246269919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81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17925E0-9943-4127-9233-E1A97BE5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86AC08-28B0-4986-A9C7-61732DF0A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98A8862-A4D5-4517-A1E5-2A7A968CD5B1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400497-41A4-4FBD-BC74-4C4330A7D2D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DFE8D82-7C41-4853-B837-0C369209935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C58F2E-BC7D-42A6-BFA7-797B210635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47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67477BE-B29E-4F31-A4EA-13C3F03F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62286F-DF5B-47E8-99A1-74A291FE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774A1F-EBE9-4820-B656-65893CA150F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02604E-CB6E-4135-9C63-C45F6B1B6252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03D0722-B520-456E-98B3-75E0C55938D0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1E0A2B1-4A25-4808-AB58-499FB765C43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71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6C9CC47F-F7D9-4299-92E9-02949C01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42AA929-F119-49EB-8A64-983697995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6E7D545C-C9DF-4FBA-A731-6E7529819D0D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2E5A09-F3BA-4E2D-9AB4-827EBE5B50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7956DF3-2B59-4DBC-801E-2E2BF602FA3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ED5C42D-1FC8-4626-965A-9EF838261C6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75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0B1C5D5-BD2F-468B-8773-4E09A8F4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6617CE-6796-445F-9A81-FC3B2710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4CCB574-BF20-4C0E-8714-92820E8585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ED04E2-46E8-417C-BFAF-E4646BF99DD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39432D-F600-4B61-B3FF-3C1DCDFA4C4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44245A-8376-464D-B0F8-9E98D2855DD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72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169DBA-8FDD-41FB-9A18-11281D8B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B37936-48CE-40F9-B192-EDDA76D1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CAB33E1-A10A-42E1-A922-8B9C13ACF4A6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1C1ACF-3D8C-4E93-9578-3197E63F0CF9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183B2D-4D80-4836-BA70-50FC8B257F5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2F496EF-10A1-4030-80AC-3502436D5C6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39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E9E175A-BB35-4394-9F9D-6785041E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65CC3D-554E-41A7-9A0D-E40AD7002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2D0EAAE-4E44-44DA-82C7-567BE0E9D55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ABF9657-DA02-4FA2-992B-9334FEA4691F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FE66AC-02A1-4818-B1B8-1731F1C4E2E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08AB10-1734-40C2-895C-489FFCD0FFF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16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480064-7D13-4680-BD74-E6AB8AC3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E570F3-5F88-4AC0-B199-AA4C0107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BBA52CCE-A2B0-4962-8056-9F91DA825A5C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904808-364C-4012-8F4A-9377A722063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324B22-BEE3-4B87-9F98-91417079C0E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4311E29-BC5D-40E8-8DBD-24C1C5E593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79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45B5DB-0A68-4A6F-A6C0-25C85BC27581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A72518-F711-485D-B1EB-A440E760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8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a359680405/article/details/45148717" TargetMode="External"/><Relationship Id="rId2" Type="http://schemas.openxmlformats.org/officeDocument/2006/relationships/hyperlink" Target="http://doc.qt.io/qt-5/signalsandslots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.csdn.net/zhulove86/article/details/5253021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.ppt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信号与槽机制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>
                <a:hlinkClick r:id="rId2"/>
              </a:rPr>
              <a:t>http://doc.qt.io/qt-5/signalsandslots.html</a:t>
            </a:r>
            <a:endParaRPr lang="en-US" altLang="zh-CN" sz="2800"/>
          </a:p>
          <a:p>
            <a:r>
              <a:rPr lang="en-US" altLang="zh-CN" sz="2000">
                <a:hlinkClick r:id="rId3"/>
              </a:rPr>
              <a:t>http://blog.csdn.net/a359680405/article/details/45148717</a:t>
            </a:r>
            <a:endParaRPr lang="en-US" altLang="zh-CN" sz="2000"/>
          </a:p>
          <a:p>
            <a:r>
              <a:rPr lang="en-US" altLang="zh-CN" sz="2000">
                <a:hlinkClick r:id="rId4"/>
              </a:rPr>
              <a:t>http://blog.csdn.net/zhulove86/article/details/52530214</a:t>
            </a:r>
            <a:endParaRPr lang="en-US" altLang="zh-CN" sz="2000"/>
          </a:p>
          <a:p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17307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5F93B-DA3F-4602-978B-1351AD38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7664A-EAFC-42F4-B182-4BEDE326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信号：一个（）的操作</a:t>
            </a:r>
            <a:endParaRPr lang="en-US" altLang="zh-CN"/>
          </a:p>
          <a:p>
            <a:r>
              <a:rPr lang="zh-CN" altLang="en-US"/>
              <a:t>槽：一个函数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7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9BD00-C8CF-40C6-846D-333FB2C0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7A6CA-23E7-4100-86BF-3454F6FC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/>
              <a:t>信号：</a:t>
            </a:r>
            <a:r>
              <a:rPr lang="en-US" altLang="zh-CN">
                <a:solidFill>
                  <a:srgbClr val="FF0000"/>
                </a:solidFill>
              </a:rPr>
              <a:t>self.obejcetName.single.connect(slef.slot/single, **)</a:t>
            </a:r>
          </a:p>
          <a:p>
            <a:pPr lvl="1"/>
            <a:r>
              <a:rPr lang="zh-CN" altLang="en-US"/>
              <a:t>一个信号可以连接到多个槽；</a:t>
            </a:r>
            <a:r>
              <a:rPr lang="en-US" altLang="zh-CN"/>
              <a:t>(</a:t>
            </a:r>
            <a:r>
              <a:rPr lang="zh-CN" altLang="en-US"/>
              <a:t>操作触发函数</a:t>
            </a:r>
            <a:r>
              <a:rPr lang="en-US" altLang="zh-CN"/>
              <a:t>)</a:t>
            </a:r>
          </a:p>
          <a:p>
            <a:pPr lvl="2"/>
            <a:r>
              <a:rPr lang="zh-CN" altLang="en-US"/>
              <a:t>当信号发出后，槽函数都会被调用，</a:t>
            </a:r>
            <a:r>
              <a:rPr lang="zh-CN" altLang="en-US">
                <a:solidFill>
                  <a:srgbClr val="FF0000"/>
                </a:solidFill>
              </a:rPr>
              <a:t>但是调用的顺序是随机的，不确定的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/>
              <a:t>一个信号可以和另一个信号相连</a:t>
            </a:r>
            <a:r>
              <a:rPr lang="en-US" altLang="zh-CN"/>
              <a:t>;(</a:t>
            </a:r>
            <a:r>
              <a:rPr lang="zh-CN" altLang="en-US"/>
              <a:t>操作触发操作</a:t>
            </a:r>
            <a:r>
              <a:rPr lang="en-US" altLang="zh-CN"/>
              <a:t>)</a:t>
            </a:r>
          </a:p>
          <a:p>
            <a:pPr lvl="1"/>
            <a:endParaRPr lang="en-US" altLang="zh-CN"/>
          </a:p>
          <a:p>
            <a:r>
              <a:rPr lang="zh-CN" altLang="en-US"/>
              <a:t>槽：</a:t>
            </a:r>
            <a:r>
              <a:rPr lang="en-US" altLang="zh-CN"/>
              <a:t>def slot(self):</a:t>
            </a:r>
          </a:p>
          <a:p>
            <a:pPr lvl="1"/>
            <a:r>
              <a:rPr lang="zh-CN" altLang="en-US"/>
              <a:t>多个信号可以连接到同一个槽； 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信号和槽的连接可以被移除：</a:t>
            </a:r>
            <a:endParaRPr lang="en-US" altLang="zh-CN"/>
          </a:p>
          <a:p>
            <a:pPr lvl="1"/>
            <a:r>
              <a:rPr lang="en-US" altLang="zh-CN"/>
              <a:t>*self.obejcetName.single.disconnect(slef.slot/single)</a:t>
            </a:r>
          </a:p>
          <a:p>
            <a:pPr marL="914400" lvl="2" indent="0">
              <a:buNone/>
            </a:pPr>
            <a:endParaRPr lang="en-US" altLang="zh-CN"/>
          </a:p>
        </p:txBody>
      </p:sp>
      <p:graphicFrame>
        <p:nvGraphicFramePr>
          <p:cNvPr id="6" name="对象 5">
            <a:hlinkClick r:id="" action="ppaction://ole?verb=0"/>
            <a:extLst>
              <a:ext uri="{FF2B5EF4-FFF2-40B4-BE49-F238E27FC236}">
                <a16:creationId xmlns:a16="http://schemas.microsoft.com/office/drawing/2014/main" id="{FDA2D466-A92A-4943-93B6-9EEE23A59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124150"/>
              </p:ext>
            </p:extLst>
          </p:nvPr>
        </p:nvGraphicFramePr>
        <p:xfrm>
          <a:off x="6887041" y="703260"/>
          <a:ext cx="3055469" cy="1718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Presentation" r:id="rId3" imgW="5538257" imgH="3115108" progId="PowerPoint.Show.8">
                  <p:embed/>
                </p:oleObj>
              </mc:Choice>
              <mc:Fallback>
                <p:oleObj name="Presentation" r:id="rId3" imgW="5538257" imgH="3115108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7041" y="703260"/>
                        <a:ext cx="3055469" cy="1718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C80274FA-1E05-45E7-BFE4-FB79BC0B9CC0}"/>
              </a:ext>
            </a:extLst>
          </p:cNvPr>
          <p:cNvSpPr/>
          <p:nvPr/>
        </p:nvSpPr>
        <p:spPr>
          <a:xfrm rot="10800000">
            <a:off x="8781487" y="2692399"/>
            <a:ext cx="371475" cy="69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1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210CC-9C0F-4387-99A7-ED2CEC37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添加信号的三种方法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E7C18-6833-4B52-BDBD-F002800B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在设计师里</a:t>
            </a:r>
            <a:endParaRPr lang="en-US" altLang="zh-CN"/>
          </a:p>
          <a:p>
            <a:r>
              <a:rPr lang="en-US" altLang="zh-CN"/>
              <a:t>2. self.obejcetName.single.connect(slef.slot/single)</a:t>
            </a:r>
          </a:p>
          <a:p>
            <a:r>
              <a:rPr lang="en-US" altLang="zh-CN"/>
              <a:t>3.eric6</a:t>
            </a:r>
            <a:r>
              <a:rPr lang="zh-CN" altLang="en-US"/>
              <a:t>编辑器里</a:t>
            </a:r>
            <a:endParaRPr lang="en-US" altLang="zh-CN"/>
          </a:p>
          <a:p>
            <a:pPr lvl="1"/>
            <a:r>
              <a:rPr lang="en-US" altLang="zh-CN"/>
              <a:t>on_ obejcetName _ single 	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4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A8F35-B63A-47F5-963E-69A531C6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信号的发送者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11550-A734-4D3A-BB41-B34B48420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self.sender()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0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self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self" id="{32F901D9-3B36-4B84-92B8-6D23E5DF5195}" vid="{D8CFC4DD-1AA1-4BAB-B0F3-9C8FE79CE4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myself</Template>
  <TotalTime>462</TotalTime>
  <Words>191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黑体</vt:lpstr>
      <vt:lpstr>华文彩云</vt:lpstr>
      <vt:lpstr>Arial</vt:lpstr>
      <vt:lpstr>myself</vt:lpstr>
      <vt:lpstr>Presentation</vt:lpstr>
      <vt:lpstr>信号与槽机制</vt:lpstr>
      <vt:lpstr>定义</vt:lpstr>
      <vt:lpstr>特点</vt:lpstr>
      <vt:lpstr>添加信号的三种方法</vt:lpstr>
      <vt:lpstr>信号的发送者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Win_Lin</dc:creator>
  <cp:lastModifiedBy>Win_Lin</cp:lastModifiedBy>
  <cp:revision>27</cp:revision>
  <dcterms:created xsi:type="dcterms:W3CDTF">2017-12-29T14:08:39Z</dcterms:created>
  <dcterms:modified xsi:type="dcterms:W3CDTF">2018-08-02T12:01:27Z</dcterms:modified>
</cp:coreProperties>
</file>