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4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0FC6146-243A-446D-992F-865E00510328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C2386E3-7D4F-4EB7-BFD9-9114A91B4D0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998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6146-243A-446D-992F-865E00510328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6E3-7D4F-4EB7-BFD9-9114A91B4D0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2D86D6F-6BD2-4E48-8E14-F91C38C52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C25F591-FCB3-4C78-AB53-83FA8DF70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797E9C15-025F-4C34-BFBA-769240D30BCE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6582533-507B-486D-9DB7-B871B0ED3520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0556BBD-8BC0-4B92-81A6-7AF2882B8D02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5BB47A2-DE0B-4B95-A171-6181DAA5729F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985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6146-243A-446D-992F-865E00510328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6E3-7D4F-4EB7-BFD9-9114A91B4D0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5776D08B-FD49-4083-974D-5787C7186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A6CE9C5-1BF8-4F08-AFB4-6E60ED0FD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5FC17CB5-FC61-4DD5-ADAB-9C5EB896EB45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CC72030-85CD-4DFD-A998-2FE36CBF751D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2DDD8F5-727A-4CF9-977D-C6B3233B2963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39E6F46-9CED-4A8A-A39E-AB16B28F5DEE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1427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6146-243A-446D-992F-865E00510328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6E3-7D4F-4EB7-BFD9-9114A91B4D0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95CBAA91-0BB8-4393-829C-F54D9BAF3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07D5C42-949D-4E19-AF21-BDA0365B7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9FA924EB-7D65-46EA-B84B-0906842EA539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C09AE6A-D858-4CD4-BA3B-EA8D6AE80AB0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AFE771F-1616-452C-A70D-777DA007A2DC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8079945-0826-465D-9456-FE0A6A437944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212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6146-243A-446D-992F-865E00510328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6E3-7D4F-4EB7-BFD9-9114A91B4D0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4C8099E-8A0F-410B-A099-B10054AB4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F7F24A2-F505-47FA-952B-1B86CDF96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AF0603A3-6117-4B8A-8FF2-337D3A7953BF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178DBC8-2CFD-4720-A041-698851C2EC3C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8E38DCB-4CD8-4FA3-A0BF-18C74FB1057C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4EA7E88-8DC9-4701-8118-82E1F60188DB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622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6146-243A-446D-992F-865E00510328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6E3-7D4F-4EB7-BFD9-9114A91B4D0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DE157A9A-B1B9-4D13-BED4-11F37E585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C136704-5C86-4D33-BB58-20D4C927C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5D0F1BBC-8B48-49B8-A2F2-462B9A28ABB8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536F264-BC88-42B8-8B57-7F2BA8E6BEC6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07B149B-2BDD-4FFB-A26C-6C18C4BB9BA8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FD18B5F-AA78-45E3-B0C5-F00129B42EEC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4505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6146-243A-446D-992F-865E00510328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6E3-7D4F-4EB7-BFD9-9114A91B4D0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F587DEAC-7733-4707-8056-CBDB4CE45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4C0461E-41E3-4A96-965D-3B97DE12A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7C67787C-8C4C-4FCA-ACAB-6E3634984A5F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ACE20A5-054D-40A9-9E80-9FE421968DED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2F1E662-8680-4B02-847C-D13A1ECB3A39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A347D44-9F95-4AC8-A111-86769748E3D7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6629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6146-243A-446D-992F-865E00510328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6E3-7D4F-4EB7-BFD9-9114A91B4D0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32AA56FD-9CB3-4169-9EF1-7EA285507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D1F0FB52-16B3-4D42-AB85-AFEE240F526E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947E5D4-171E-4D21-ABBC-DA2AF2EA3E6E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115CBEF-5022-4AAE-BFA9-1D3EAEDE2958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E98F5C8-76A0-4D95-B6A5-2FC51921B105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4200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6146-243A-446D-992F-865E00510328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6E3-7D4F-4EB7-BFD9-9114A91B4D0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5424904A-59EE-4C43-B892-1E327A4E5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8B7B37E-92CA-42D8-93BE-11988688D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6A1FF6C0-EDD8-4D10-B70F-9274D0345385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41C20F2-2F60-4AC2-A154-73124E283CC7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5C7B6B4-1A74-40F6-8F74-02DEE54454AF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1583B4E-F0DD-4BCF-81D9-64A09073B018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927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6146-243A-446D-992F-865E00510328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6E3-7D4F-4EB7-BFD9-9114A91B4D0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8F191BE-3CF1-4B31-8BA6-1A8A0941F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8C0BD44-337A-421D-95EC-222CB3800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D82E9037-C034-48E2-A069-15FF63A35AAC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E08A36A-6E91-48C9-8917-5F7FF3B9DEB5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E9648F9-9E0B-45ED-9CF6-EDBEBB400405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CE6B8AA-3157-486B-BA98-80DF4969B3B4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5137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6146-243A-446D-992F-865E00510328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6E3-7D4F-4EB7-BFD9-9114A91B4D0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C17925E0-9943-4127-9233-E1A97BE57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686AC08-28B0-4986-A9C7-61732DF0A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198A8862-A4D5-4517-A1E5-2A7A968CD5B1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4400497-41A4-4FBD-BC74-4C4330A7D2D6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DFE8D82-7C41-4853-B837-0C369209935A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7C58F2E-BC7D-42A6-BFA7-797B210635D7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644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6146-243A-446D-992F-865E00510328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6E3-7D4F-4EB7-BFD9-9114A91B4D0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067477BE-B29E-4F31-A4EA-13C3F03F5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562286F-DF5B-47E8-99A1-74A291FE0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41774A1F-EBE9-4820-B656-65893CA150F8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C02604E-CB6E-4135-9C63-C45F6B1B6252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03D0722-B520-456E-98B3-75E0C55938D0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1E0A2B1-4A25-4808-AB58-499FB765C438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805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6146-243A-446D-992F-865E00510328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6E3-7D4F-4EB7-BFD9-9114A91B4D0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6C9CC47F-F7D9-4299-92E9-02949C019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42AA929-F119-49EB-8A64-983697995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6E7D545C-C9DF-4FBA-A731-6E7529819D0D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C2E5A09-F3BA-4E2D-9AB4-827EBE5B50B0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7956DF3-2B59-4DBC-801E-2E2BF602FA33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ED5C42D-1FC8-4626-965A-9EF838261C6A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397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6146-243A-446D-992F-865E00510328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6E3-7D4F-4EB7-BFD9-9114A91B4D0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60B1C5D5-BD2F-468B-8773-4E09A8F46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06617CE-6796-445F-9A81-FC3B2710D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44CCB574-BF20-4C0E-8714-92820E8585B8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7ED04E2-46E8-417C-BFAF-E4646BF99DDC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939432D-F600-4B61-B3FF-3C1DCDFA4C4A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A44245A-8376-464D-B0F8-9E98D2855DDA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631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6146-243A-446D-992F-865E00510328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6E3-7D4F-4EB7-BFD9-9114A91B4D0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169DBA-8FDD-41FB-9A18-11281D8BD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0B37936-48CE-40F9-B192-EDDA76D11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3CAB33E1-A10A-42E1-A922-8B9C13ACF4A6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21C1ACF-3D8C-4E93-9578-3197E63F0CF9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2183B2D-4D80-4836-BA70-50FC8B257F5C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2F496EF-10A1-4030-80AC-3502436D5C67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007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6146-243A-446D-992F-865E00510328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6E3-7D4F-4EB7-BFD9-9114A91B4D0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1E9E175A-BB35-4394-9F9D-6785041EB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265CC3D-554E-41A7-9A0D-E40AD7002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F2D0EAAE-4E44-44DA-82C7-567BE0E9D55E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ABF9657-DA02-4FA2-992B-9334FEA4691F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EFE66AC-02A1-4818-B1B8-1731F1C4E2EF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408AB10-1734-40C2-895C-489FFCD0FFF4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2876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6146-243A-446D-992F-865E00510328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6E3-7D4F-4EB7-BFD9-9114A91B4D0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2480064-7D13-4680-BD74-E6AB8AC32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CE570F3-5F88-4AC0-B199-AA4C0107B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BBA52CCE-A2B0-4962-8056-9F91DA825A5C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0904808-364C-4012-8F4A-9377A7220636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5324B22-BEE3-4B87-9F98-91417079C0EC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4311E29-BC5D-40E8-8DBD-24C1C5E593EC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910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FC6146-243A-446D-992F-865E00510328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C2386E3-7D4F-4EB7-BFD9-9114A91B4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787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88165" y="2442755"/>
            <a:ext cx="6815669" cy="3543418"/>
          </a:xfrm>
        </p:spPr>
        <p:txBody>
          <a:bodyPr/>
          <a:lstStyle/>
          <a:p>
            <a:r>
              <a:rPr lang="zh-CN" altLang="en-US"/>
              <a:t>自定义信号槽</a:t>
            </a:r>
            <a:br>
              <a:rPr lang="en-US" altLang="zh-CN"/>
            </a:br>
            <a:r>
              <a:rPr lang="zh-CN" altLang="en-US"/>
              <a:t>与</a:t>
            </a:r>
            <a:br>
              <a:rPr lang="en-US" altLang="zh-CN"/>
            </a:br>
            <a:r>
              <a:rPr lang="zh-CN" altLang="en-US"/>
              <a:t>在线程中的应用</a:t>
            </a:r>
            <a:br>
              <a:rPr lang="en-US" altLang="zh-CN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620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A0FD5-E268-4F84-8F01-3ACD4614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</a:t>
            </a:r>
            <a:r>
              <a:rPr lang="zh-CN" altLang="en-US"/>
              <a:t>自定义信号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A11700-B7D5-4421-BD8F-F1C2AB04E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例子来源 </a:t>
            </a:r>
            <a:r>
              <a:rPr lang="en-US" altLang="zh-CN"/>
              <a:t>:  《PyQt5</a:t>
            </a:r>
            <a:r>
              <a:rPr lang="zh-CN" altLang="en-US"/>
              <a:t>快速开发与实战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</a:t>
            </a:r>
            <a:endParaRPr lang="en-US" altLang="zh-CN"/>
          </a:p>
          <a:p>
            <a:r>
              <a:rPr lang="en-US" altLang="zh-CN"/>
              <a:t>qt07_signalSlot02.py</a:t>
            </a:r>
          </a:p>
          <a:p>
            <a:pPr lvl="1"/>
            <a:r>
              <a:rPr lang="en-US" altLang="zh-CN"/>
              <a:t>1</a:t>
            </a:r>
            <a:r>
              <a:rPr lang="zh-CN" altLang="en-US"/>
              <a:t>在类名和 </a:t>
            </a:r>
            <a:r>
              <a:rPr lang="en-US" altLang="zh-CN"/>
              <a:t>def __init__</a:t>
            </a:r>
            <a:r>
              <a:rPr lang="zh-CN" altLang="en-US"/>
              <a:t>函数之间定义信号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2.</a:t>
            </a:r>
            <a:r>
              <a:rPr lang="zh-CN" altLang="en-US"/>
              <a:t>信号需要连接到槽函数</a:t>
            </a:r>
            <a:endParaRPr lang="en-US" altLang="zh-CN"/>
          </a:p>
          <a:p>
            <a:pPr lvl="1"/>
            <a:r>
              <a:rPr lang="en-US" altLang="zh-CN"/>
              <a:t>3</a:t>
            </a:r>
            <a:r>
              <a:rPr lang="zh-CN" altLang="en-US"/>
              <a:t>信号发射带参数要和定义时匹配</a:t>
            </a:r>
            <a:endParaRPr lang="en-US" altLang="zh-CN"/>
          </a:p>
          <a:p>
            <a:pPr lvl="2"/>
            <a:r>
              <a:rPr lang="en-US" altLang="zh-CN"/>
              <a:t>self.</a:t>
            </a:r>
            <a:r>
              <a:rPr lang="zh-CN" altLang="en-US"/>
              <a:t>信号名</a:t>
            </a:r>
            <a:r>
              <a:rPr lang="en-US" altLang="zh-CN"/>
              <a:t>.emit(xx)</a:t>
            </a:r>
          </a:p>
          <a:p>
            <a:pPr lvl="2"/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3152A6-CB7B-4A15-90BD-DB9DB14EE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640" y="3530600"/>
            <a:ext cx="3133725" cy="6858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DF35851-C4B6-4E90-BCAB-6B0A5E8F0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4519990"/>
            <a:ext cx="4695825" cy="2667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BAEAA12-48C5-4066-AFCC-475605D93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5453471"/>
            <a:ext cx="294322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6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1A46E-2F01-4B68-B884-0FD1BDF4B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 主线程 执行耗时的操作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34151-C46B-437B-AAFF-670BD4413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造成界面假死</a:t>
            </a:r>
            <a:endParaRPr lang="en-US" altLang="zh-CN"/>
          </a:p>
          <a:p>
            <a:pPr lvl="1"/>
            <a:r>
              <a:rPr lang="zh-CN" altLang="en-US"/>
              <a:t>复杂的计算 （</a:t>
            </a:r>
            <a:r>
              <a:rPr lang="en-US" altLang="zh-CN"/>
              <a:t>for …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主线程中</a:t>
            </a:r>
            <a:r>
              <a:rPr lang="en-US" altLang="zh-CN"/>
              <a:t>time.sleep()	</a:t>
            </a:r>
          </a:p>
          <a:p>
            <a:pPr lvl="1"/>
            <a:r>
              <a:rPr lang="zh-CN" altLang="en-US"/>
              <a:t>读取大文件</a:t>
            </a:r>
            <a:endParaRPr lang="en-US" altLang="zh-CN"/>
          </a:p>
          <a:p>
            <a:pPr lvl="1"/>
            <a:r>
              <a:rPr lang="en-US" altLang="zh-CN"/>
              <a:t>//</a:t>
            </a:r>
            <a:r>
              <a:rPr lang="zh-CN" altLang="en-US"/>
              <a:t>长时间的网络请求</a:t>
            </a:r>
            <a:endParaRPr lang="en-US" altLang="zh-CN"/>
          </a:p>
          <a:p>
            <a:r>
              <a:rPr lang="zh-CN" altLang="en-US"/>
              <a:t>需要执行耗时的操作 在线程中执行</a:t>
            </a:r>
            <a:endParaRPr lang="en-US" altLang="zh-CN"/>
          </a:p>
          <a:p>
            <a:pPr lvl="1"/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12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052B2-DE90-4161-859B-D505F1FA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</a:t>
            </a:r>
            <a:r>
              <a:rPr lang="zh-CN" altLang="en-US"/>
              <a:t>不要在线程中对</a:t>
            </a:r>
            <a:r>
              <a:rPr lang="en-US" altLang="zh-CN"/>
              <a:t>UI</a:t>
            </a:r>
            <a:r>
              <a:rPr lang="zh-CN" altLang="en-US"/>
              <a:t>线程进行操作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C31310-A564-4744-AAFF-9F9455E0E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不要在线程中创建</a:t>
            </a:r>
            <a:r>
              <a:rPr lang="en-US" altLang="zh-CN"/>
              <a:t>UI</a:t>
            </a:r>
            <a:r>
              <a:rPr lang="zh-CN" altLang="en-US"/>
              <a:t>控件</a:t>
            </a:r>
            <a:endParaRPr lang="en-US" altLang="zh-CN"/>
          </a:p>
          <a:p>
            <a:r>
              <a:rPr lang="zh-CN" altLang="en-US"/>
              <a:t>而是应该通过子线程发送信号给主线程，通知主线程刷新界面</a:t>
            </a:r>
          </a:p>
        </p:txBody>
      </p:sp>
    </p:spTree>
    <p:extLst>
      <p:ext uri="{BB962C8B-B14F-4D97-AF65-F5344CB8AC3E}">
        <p14:creationId xmlns:p14="http://schemas.microsoft.com/office/powerpoint/2010/main" val="1429153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self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self" id="{31CBC8A1-91B9-4278-9644-2702E5D26A1E}" vid="{97162BED-1FDA-4D29-8CE3-8AF8A18B5F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myself</Template>
  <TotalTime>124</TotalTime>
  <Words>124</Words>
  <Application>Microsoft Office PowerPoint</Application>
  <PresentationFormat>宽屏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黑体</vt:lpstr>
      <vt:lpstr>华文彩云</vt:lpstr>
      <vt:lpstr>Arial</vt:lpstr>
      <vt:lpstr>myself</vt:lpstr>
      <vt:lpstr>自定义信号槽 与 在线程中的应用 </vt:lpstr>
      <vt:lpstr>2.自定义信号</vt:lpstr>
      <vt:lpstr>1. 主线程 执行耗时的操作</vt:lpstr>
      <vt:lpstr>2.不要在线程中对UI线程进行操作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Win_Lin</dc:creator>
  <cp:lastModifiedBy>Win_Lin</cp:lastModifiedBy>
  <cp:revision>24</cp:revision>
  <dcterms:created xsi:type="dcterms:W3CDTF">2017-12-29T14:18:56Z</dcterms:created>
  <dcterms:modified xsi:type="dcterms:W3CDTF">2018-08-02T13:47:15Z</dcterms:modified>
</cp:coreProperties>
</file>