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4" r:id="rId7"/>
    <p:sldId id="275" r:id="rId8"/>
    <p:sldId id="266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8898"/>
    <a:srgbClr val="263238"/>
    <a:srgbClr val="00B8D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303"/>
    <p:restoredTop sz="94682"/>
  </p:normalViewPr>
  <p:slideViewPr>
    <p:cSldViewPr snapToGrid="0" snapToObjects="1">
      <p:cViewPr varScale="1">
        <p:scale>
          <a:sx n="116" d="100"/>
          <a:sy n="116" d="100"/>
        </p:scale>
        <p:origin x="-3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74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212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791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628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75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206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2018-02-08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711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2018-02-08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048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2018-02-08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12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808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650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7C02-15F9-CE46-AFE3-C2A7B4F90E8A}" type="datetimeFigureOut">
              <a:rPr kumimoji="1" lang="ko-KR" altLang="en-US" smtClean="0"/>
              <a:pPr/>
              <a:t>2018-02-08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09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6419279"/>
            <a:ext cx="1092200" cy="243644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546100" y="2287073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Node.js 02. </a:t>
            </a:r>
            <a:r>
              <a:rPr kumimoji="1" lang="ko-KR" altLang="en-US" sz="3600" b="1" dirty="0" err="1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콜백과</a:t>
            </a:r>
            <a:r>
              <a:rPr kumimoji="1" lang="ko-KR" altLang="en-US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kumimoji="1" lang="ko-KR" altLang="en-US" sz="3600" b="1" dirty="0" err="1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라우팅</a:t>
            </a:r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..?</a:t>
            </a:r>
            <a:endParaRPr kumimoji="1" lang="ko-KR" altLang="en-US" sz="36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546100" y="3087213"/>
            <a:ext cx="1116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서버 진짜 못 하는데 하는 서버 수업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546100" y="5034442"/>
            <a:ext cx="1116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EDCAN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 소속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(Atelier - Server)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 이름 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(EDCAN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 박태욱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  <a:endParaRPr kumimoji="1" lang="ko-KR" altLang="en-US" sz="1400" dirty="0">
              <a:solidFill>
                <a:schemeClr val="bg1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546100" y="5342219"/>
            <a:ext cx="1116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akat32@naver.com</a:t>
            </a:r>
          </a:p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010-8899-6732</a:t>
            </a:r>
          </a:p>
        </p:txBody>
      </p:sp>
    </p:spTree>
    <p:extLst>
      <p:ext uri="{BB962C8B-B14F-4D97-AF65-F5344CB8AC3E}">
        <p14:creationId xmlns:p14="http://schemas.microsoft.com/office/powerpoint/2010/main" xmlns="" val="2928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5152" y="469899"/>
            <a:ext cx="346075" cy="74613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5152" y="655636"/>
            <a:ext cx="346075" cy="74613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5152" y="841374"/>
            <a:ext cx="346075" cy="74613"/>
          </a:xfrm>
          <a:prstGeom prst="rect">
            <a:avLst/>
          </a:prstGeom>
          <a:solidFill>
            <a:srgbClr val="00B8D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70525" y="450848"/>
            <a:ext cx="107951" cy="107951"/>
          </a:xfrm>
          <a:prstGeom prst="ellipse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70525" y="638174"/>
            <a:ext cx="107951" cy="107951"/>
          </a:xfrm>
          <a:prstGeom prst="ellipse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0525" y="824704"/>
            <a:ext cx="107951" cy="107951"/>
          </a:xfrm>
          <a:prstGeom prst="ellipse">
            <a:avLst/>
          </a:prstGeom>
          <a:solidFill>
            <a:srgbClr val="00B8D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1135883" y="368983"/>
            <a:ext cx="122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목차</a:t>
            </a:r>
            <a:endParaRPr kumimoji="1" lang="ko-KR" altLang="en-US" sz="36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2294513" y="614169"/>
            <a:ext cx="112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Index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0525" y="1204422"/>
            <a:ext cx="3600000" cy="180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0525" y="1735515"/>
            <a:ext cx="765422" cy="765422"/>
          </a:xfrm>
          <a:prstGeom prst="roundRect">
            <a:avLst>
              <a:gd name="adj" fmla="val 17453"/>
            </a:avLst>
          </a:prstGeom>
          <a:noFill/>
          <a:ln w="19050">
            <a:solidFill>
              <a:srgbClr val="00B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텍스트 상자 14"/>
          <p:cNvSpPr txBox="1"/>
          <p:nvPr/>
        </p:nvSpPr>
        <p:spPr>
          <a:xfrm>
            <a:off x="460439" y="1775707"/>
            <a:ext cx="98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01</a:t>
            </a:r>
            <a:endParaRPr kumimoji="1" lang="ko-KR" altLang="en-US" sz="40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1733775" y="1705371"/>
            <a:ext cx="51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 err="1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콜백이란</a:t>
            </a:r>
            <a:r>
              <a:rPr kumimoji="1" lang="en-US" altLang="ko-KR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..?</a:t>
            </a:r>
            <a:endParaRPr kumimoji="1" lang="ko-KR" altLang="en-US" sz="2800" dirty="0">
              <a:solidFill>
                <a:srgbClr val="00B8D4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733774" y="2213362"/>
            <a:ext cx="37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콜백</a:t>
            </a:r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 간단한 소개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0525" y="3021728"/>
            <a:ext cx="765422" cy="765422"/>
          </a:xfrm>
          <a:prstGeom prst="roundRect">
            <a:avLst>
              <a:gd name="adj" fmla="val 17453"/>
            </a:avLst>
          </a:prstGeom>
          <a:noFill/>
          <a:ln w="19050">
            <a:solidFill>
              <a:srgbClr val="00B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텍스트 상자 20"/>
          <p:cNvSpPr txBox="1"/>
          <p:nvPr/>
        </p:nvSpPr>
        <p:spPr>
          <a:xfrm>
            <a:off x="460439" y="3061920"/>
            <a:ext cx="98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02</a:t>
            </a:r>
            <a:endParaRPr kumimoji="1" lang="ko-KR" altLang="en-US" sz="40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733775" y="2991584"/>
            <a:ext cx="51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 err="1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라우팅</a:t>
            </a:r>
            <a:r>
              <a:rPr kumimoji="1" lang="en-US" altLang="ko-KR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 </a:t>
            </a:r>
            <a:r>
              <a:rPr kumimoji="1" lang="ko-KR" altLang="en-US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문법</a:t>
            </a:r>
            <a:r>
              <a:rPr kumimoji="1" lang="en-US" altLang="ko-KR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..?</a:t>
            </a:r>
            <a:endParaRPr kumimoji="1" lang="ko-KR" altLang="en-US" sz="2800" dirty="0">
              <a:solidFill>
                <a:srgbClr val="00B8D4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733773" y="3499575"/>
            <a:ext cx="442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라우팅</a:t>
            </a:r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..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82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113241" y="3020482"/>
            <a:ext cx="765422" cy="765422"/>
          </a:xfrm>
          <a:prstGeom prst="roundRect">
            <a:avLst>
              <a:gd name="adj" fmla="val 17453"/>
            </a:avLst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3103155" y="3060674"/>
            <a:ext cx="98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rgbClr val="263238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01</a:t>
            </a:r>
            <a:endParaRPr kumimoji="1" lang="ko-KR" altLang="en-US" sz="4000" b="1" dirty="0">
              <a:solidFill>
                <a:srgbClr val="263238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376491" y="2990338"/>
            <a:ext cx="51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 err="1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콜백이란</a:t>
            </a:r>
            <a:r>
              <a:rPr kumimoji="1" lang="en-US" altLang="ko-KR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..?</a:t>
            </a:r>
            <a:endParaRPr kumimoji="1" lang="ko-KR" altLang="en-US" sz="2800" dirty="0">
              <a:solidFill>
                <a:srgbClr val="00B8D4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4376490" y="3498329"/>
            <a:ext cx="37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어</a:t>
            </a:r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..</a:t>
            </a:r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음</a:t>
            </a:r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xmlns="" val="15638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/>
          <p:nvPr/>
        </p:nvSpPr>
        <p:spPr>
          <a:xfrm>
            <a:off x="1135882" y="368983"/>
            <a:ext cx="525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err="1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콜백이란</a:t>
            </a:r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..?</a:t>
            </a:r>
            <a:endParaRPr kumimoji="1" lang="ko-KR" altLang="en-US" sz="36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070525" y="645982"/>
            <a:ext cx="27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콜</a:t>
            </a:r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! </a:t>
            </a:r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백</a:t>
            </a:r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! </a:t>
            </a:r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헬</a:t>
            </a:r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!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525" y="1204422"/>
            <a:ext cx="3600000" cy="180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1969" y="417179"/>
            <a:ext cx="366592" cy="366592"/>
          </a:xfrm>
          <a:prstGeom prst="rect">
            <a:avLst/>
          </a:prstGeom>
          <a:solidFill>
            <a:srgbClr val="00B8D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삼각형 13"/>
          <p:cNvSpPr/>
          <p:nvPr/>
        </p:nvSpPr>
        <p:spPr>
          <a:xfrm>
            <a:off x="590617" y="550747"/>
            <a:ext cx="381838" cy="329171"/>
          </a:xfrm>
          <a:prstGeom prst="triangle">
            <a:avLst/>
          </a:prstGeom>
          <a:solidFill>
            <a:srgbClr val="00B8D4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98822" y="417179"/>
            <a:ext cx="273633" cy="273631"/>
          </a:xfrm>
          <a:prstGeom prst="ellipse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텍스트 상자 10"/>
          <p:cNvSpPr txBox="1"/>
          <p:nvPr/>
        </p:nvSpPr>
        <p:spPr>
          <a:xfrm>
            <a:off x="6819713" y="3534032"/>
            <a:ext cx="456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읽기 불편한 코드</a:t>
            </a:r>
            <a:r>
              <a:rPr kumimoji="1" lang="en-US" altLang="ko-KR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!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pic>
        <p:nvPicPr>
          <p:cNvPr id="1027" name="Picture 3" descr="C:\Users\박태욱\Desktop\동아리\사진\asdasd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112" y="1428241"/>
            <a:ext cx="5804026" cy="50931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77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/>
          <p:nvPr/>
        </p:nvSpPr>
        <p:spPr>
          <a:xfrm>
            <a:off x="1135882" y="368983"/>
            <a:ext cx="525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err="1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콜백이란</a:t>
            </a:r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..?</a:t>
            </a:r>
            <a:endParaRPr kumimoji="1" lang="ko-KR" altLang="en-US" sz="36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070525" y="645982"/>
            <a:ext cx="27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콜</a:t>
            </a:r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! </a:t>
            </a:r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백</a:t>
            </a:r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! </a:t>
            </a:r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헬</a:t>
            </a:r>
            <a:r>
              <a:rPr kumimoji="1" lang="en-US" altLang="ko-KR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!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525" y="1204422"/>
            <a:ext cx="3600000" cy="180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1969" y="417179"/>
            <a:ext cx="366592" cy="366592"/>
          </a:xfrm>
          <a:prstGeom prst="rect">
            <a:avLst/>
          </a:prstGeom>
          <a:solidFill>
            <a:srgbClr val="00B8D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삼각형 13"/>
          <p:cNvSpPr/>
          <p:nvPr/>
        </p:nvSpPr>
        <p:spPr>
          <a:xfrm>
            <a:off x="590617" y="550747"/>
            <a:ext cx="381838" cy="329171"/>
          </a:xfrm>
          <a:prstGeom prst="triangle">
            <a:avLst/>
          </a:prstGeom>
          <a:solidFill>
            <a:srgbClr val="00B8D4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98822" y="417179"/>
            <a:ext cx="273633" cy="273631"/>
          </a:xfrm>
          <a:prstGeom prst="ellipse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050" name="Picture 2" descr="C:\Users\박태욱\Desktop\동아리\사진\asdasdasdas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819" y="2290763"/>
            <a:ext cx="6572893" cy="2621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77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113241" y="3020482"/>
            <a:ext cx="765422" cy="765422"/>
          </a:xfrm>
          <a:prstGeom prst="roundRect">
            <a:avLst>
              <a:gd name="adj" fmla="val 17453"/>
            </a:avLst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3103155" y="3060674"/>
            <a:ext cx="98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rgbClr val="263238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02</a:t>
            </a:r>
            <a:endParaRPr kumimoji="1" lang="ko-KR" altLang="en-US" sz="4000" b="1" dirty="0">
              <a:solidFill>
                <a:srgbClr val="263238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376491" y="2990338"/>
            <a:ext cx="51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 err="1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라우</a:t>
            </a:r>
            <a:r>
              <a:rPr kumimoji="1" lang="ko-KR" altLang="en-US" sz="2800" dirty="0" err="1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팅</a:t>
            </a:r>
            <a:r>
              <a:rPr kumimoji="1" lang="en-US" altLang="ko-KR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..?</a:t>
            </a:r>
            <a:endParaRPr kumimoji="1" lang="ko-KR" altLang="en-US" sz="2800" dirty="0">
              <a:solidFill>
                <a:srgbClr val="00B8D4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4376490" y="3498329"/>
            <a:ext cx="37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처</a:t>
            </a:r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..</a:t>
            </a:r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처음이지</a:t>
            </a:r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?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56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/>
          <p:nvPr/>
        </p:nvSpPr>
        <p:spPr>
          <a:xfrm>
            <a:off x="1135882" y="368983"/>
            <a:ext cx="525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Router..?</a:t>
            </a:r>
            <a:endParaRPr kumimoji="1" lang="ko-KR" altLang="en-US" sz="36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5201057" y="645982"/>
            <a:ext cx="27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Node.js </a:t>
            </a:r>
            <a:r>
              <a:rPr kumimoji="1" lang="ko-KR" altLang="en-US" dirty="0" err="1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라우팅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525" y="1204422"/>
            <a:ext cx="3600000" cy="180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1969" y="417179"/>
            <a:ext cx="366592" cy="366592"/>
          </a:xfrm>
          <a:prstGeom prst="rect">
            <a:avLst/>
          </a:prstGeom>
          <a:solidFill>
            <a:srgbClr val="00B8D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삼각형 13"/>
          <p:cNvSpPr/>
          <p:nvPr/>
        </p:nvSpPr>
        <p:spPr>
          <a:xfrm>
            <a:off x="590617" y="550747"/>
            <a:ext cx="381838" cy="329171"/>
          </a:xfrm>
          <a:prstGeom prst="triangle">
            <a:avLst/>
          </a:prstGeom>
          <a:solidFill>
            <a:srgbClr val="00B8D4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98822" y="417179"/>
            <a:ext cx="273633" cy="273631"/>
          </a:xfrm>
          <a:prstGeom prst="ellipse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텍스트 상자 10"/>
          <p:cNvSpPr txBox="1"/>
          <p:nvPr/>
        </p:nvSpPr>
        <p:spPr>
          <a:xfrm>
            <a:off x="972455" y="4649416"/>
            <a:ext cx="369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https://velopert.com/294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7" name="텍스트 상자 10"/>
          <p:cNvSpPr txBox="1"/>
          <p:nvPr/>
        </p:nvSpPr>
        <p:spPr>
          <a:xfrm>
            <a:off x="5201057" y="1864234"/>
            <a:ext cx="208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화질구지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pic>
        <p:nvPicPr>
          <p:cNvPr id="2050" name="Picture 2" descr="C:\Users\박태욱\Desktop\동아리\사진\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617" y="1864234"/>
            <a:ext cx="4441736" cy="26650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202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/>
          <p:nvPr/>
        </p:nvSpPr>
        <p:spPr>
          <a:xfrm>
            <a:off x="1135882" y="368983"/>
            <a:ext cx="525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Router..?</a:t>
            </a:r>
            <a:endParaRPr kumimoji="1" lang="ko-KR" altLang="en-US" sz="36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5201057" y="645982"/>
            <a:ext cx="27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Node.js </a:t>
            </a:r>
            <a:r>
              <a:rPr kumimoji="1" lang="ko-KR" altLang="en-US" dirty="0" err="1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라우팅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525" y="1204422"/>
            <a:ext cx="3600000" cy="180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1969" y="417179"/>
            <a:ext cx="366592" cy="366592"/>
          </a:xfrm>
          <a:prstGeom prst="rect">
            <a:avLst/>
          </a:prstGeom>
          <a:solidFill>
            <a:srgbClr val="00B8D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삼각형 13"/>
          <p:cNvSpPr/>
          <p:nvPr/>
        </p:nvSpPr>
        <p:spPr>
          <a:xfrm>
            <a:off x="590617" y="550747"/>
            <a:ext cx="381838" cy="329171"/>
          </a:xfrm>
          <a:prstGeom prst="triangle">
            <a:avLst/>
          </a:prstGeom>
          <a:solidFill>
            <a:srgbClr val="00B8D4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98822" y="417179"/>
            <a:ext cx="273633" cy="273631"/>
          </a:xfrm>
          <a:prstGeom prst="ellipse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텍스트 상자 10"/>
          <p:cNvSpPr txBox="1"/>
          <p:nvPr/>
        </p:nvSpPr>
        <p:spPr>
          <a:xfrm>
            <a:off x="1145453" y="4975654"/>
            <a:ext cx="163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파일 분리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7" name="텍스트 상자 10"/>
          <p:cNvSpPr txBox="1"/>
          <p:nvPr/>
        </p:nvSpPr>
        <p:spPr>
          <a:xfrm>
            <a:off x="5032234" y="4790988"/>
            <a:ext cx="208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기능별 분리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pic>
        <p:nvPicPr>
          <p:cNvPr id="2" name="Picture 2" descr="C:\Users\박태욱\Desktop\동아리\사진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525" y="1634325"/>
            <a:ext cx="2650779" cy="3199757"/>
          </a:xfrm>
          <a:prstGeom prst="rect">
            <a:avLst/>
          </a:prstGeom>
          <a:noFill/>
        </p:spPr>
      </p:pic>
      <p:pic>
        <p:nvPicPr>
          <p:cNvPr id="1027" name="Picture 3" descr="C:\Users\박태욱\Desktop\동아리\사진\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3835" y="1800441"/>
            <a:ext cx="2362000" cy="2808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202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6419279"/>
            <a:ext cx="1092200" cy="243644"/>
          </a:xfrm>
          <a:prstGeom prst="rect">
            <a:avLst/>
          </a:prstGeom>
        </p:spPr>
      </p:pic>
      <p:sp>
        <p:nvSpPr>
          <p:cNvPr id="10" name="텍스트 상자 9"/>
          <p:cNvSpPr txBox="1"/>
          <p:nvPr/>
        </p:nvSpPr>
        <p:spPr>
          <a:xfrm>
            <a:off x="546100" y="2979404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감사합니다</a:t>
            </a:r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  <a:endParaRPr kumimoji="1" lang="ko-KR" altLang="en-US" sz="36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546100" y="5034442"/>
            <a:ext cx="1116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EDCAN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소속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이름 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: 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박태욱</a:t>
            </a:r>
            <a:endParaRPr kumimoji="1" lang="ko-KR" altLang="en-US" sz="1400" dirty="0">
              <a:solidFill>
                <a:schemeClr val="bg1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546100" y="5342219"/>
            <a:ext cx="1116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0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example@edcan.kr</a:t>
            </a:r>
          </a:p>
          <a:p>
            <a:pPr algn="r"/>
            <a:r>
              <a:rPr kumimoji="1" lang="en-US" altLang="ko-KR" sz="10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010-0000-0000</a:t>
            </a:r>
          </a:p>
        </p:txBody>
      </p:sp>
    </p:spTree>
    <p:extLst>
      <p:ext uri="{BB962C8B-B14F-4D97-AF65-F5344CB8AC3E}">
        <p14:creationId xmlns:p14="http://schemas.microsoft.com/office/powerpoint/2010/main" xmlns="" val="7778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100</Words>
  <Application>Microsoft Office PowerPoint</Application>
  <PresentationFormat>사용자 지정</PresentationFormat>
  <Paragraphs>36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김진원</dc:creator>
  <cp:lastModifiedBy>박태욱</cp:lastModifiedBy>
  <cp:revision>301</cp:revision>
  <dcterms:created xsi:type="dcterms:W3CDTF">2018-01-03T01:38:02Z</dcterms:created>
  <dcterms:modified xsi:type="dcterms:W3CDTF">2018-02-07T16:13:04Z</dcterms:modified>
</cp:coreProperties>
</file>