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7" r:id="rId10"/>
    <p:sldId id="269" r:id="rId11"/>
    <p:sldId id="270" r:id="rId12"/>
    <p:sldId id="271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8898"/>
    <a:srgbClr val="263238"/>
    <a:srgbClr val="00B8D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303"/>
    <p:restoredTop sz="94682"/>
  </p:normalViewPr>
  <p:slideViewPr>
    <p:cSldViewPr snapToGrid="0" snapToObjects="1">
      <p:cViewPr varScale="1">
        <p:scale>
          <a:sx n="116" d="100"/>
          <a:sy n="116" d="100"/>
        </p:scale>
        <p:origin x="-3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574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212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791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628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275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6206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2018-02-02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6711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5048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2018-02-02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812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0808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7C02-15F9-CE46-AFE3-C2A7B4F90E8A}" type="datetimeFigureOut">
              <a:rPr kumimoji="1" lang="ko-KR" altLang="en-US" smtClean="0"/>
              <a:pPr/>
              <a:t>2018-02-02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8650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7C02-15F9-CE46-AFE3-C2A7B4F90E8A}" type="datetimeFigureOut">
              <a:rPr kumimoji="1" lang="ko-KR" altLang="en-US" smtClean="0"/>
              <a:pPr/>
              <a:t>2018-02-02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3E30-0E7A-FD41-B593-13ECBD91B55B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09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v8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6419279"/>
            <a:ext cx="1092200" cy="243644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546100" y="2287073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Node.js 01. </a:t>
            </a:r>
            <a:r>
              <a:rPr kumimoji="1" lang="ko-KR" altLang="en-US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서버 어떻게 만들어요</a:t>
            </a:r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..?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546100" y="3087213"/>
            <a:ext cx="1116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서버 진짜 못 하는데 하는 서버 수업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546100" y="5034442"/>
            <a:ext cx="1116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EDCAN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 소속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(Atelier - Server)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 이름 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(EDCAN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 박태욱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endParaRPr kumimoji="1" lang="ko-KR" altLang="en-US" sz="1400" dirty="0">
              <a:solidFill>
                <a:schemeClr val="bg1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546100" y="5342219"/>
            <a:ext cx="1116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akat32@naver.com</a:t>
            </a:r>
          </a:p>
          <a:p>
            <a:pPr algn="ctr"/>
            <a:r>
              <a:rPr kumimoji="1" lang="en-US" altLang="ko-KR" sz="10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010-8899-6732</a:t>
            </a:r>
          </a:p>
        </p:txBody>
      </p:sp>
    </p:spTree>
    <p:extLst>
      <p:ext uri="{BB962C8B-B14F-4D97-AF65-F5344CB8AC3E}">
        <p14:creationId xmlns="" xmlns:p14="http://schemas.microsoft.com/office/powerpoint/2010/main" val="2928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113241" y="3020482"/>
            <a:ext cx="765422" cy="765422"/>
          </a:xfrm>
          <a:prstGeom prst="roundRect">
            <a:avLst>
              <a:gd name="adj" fmla="val 17453"/>
            </a:avLst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3103155" y="3060674"/>
            <a:ext cx="98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rgbClr val="263238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03</a:t>
            </a:r>
            <a:endParaRPr kumimoji="1" lang="ko-KR" altLang="en-US" sz="4000" b="1" dirty="0">
              <a:solidFill>
                <a:srgbClr val="263238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376491" y="2990338"/>
            <a:ext cx="51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Get, Post…?</a:t>
            </a:r>
            <a:endParaRPr kumimoji="1" lang="ko-KR" altLang="en-US" sz="2800" dirty="0">
              <a:solidFill>
                <a:srgbClr val="00B8D4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4376490" y="3498329"/>
            <a:ext cx="37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ㅇㅅㅇ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..?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55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1135882" y="368983"/>
            <a:ext cx="525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Get..Post..?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5201057" y="645982"/>
            <a:ext cx="27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Get 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통신 방식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525" y="1204422"/>
            <a:ext cx="3600000" cy="180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1969" y="417179"/>
            <a:ext cx="366592" cy="366592"/>
          </a:xfrm>
          <a:prstGeom prst="rect">
            <a:avLst/>
          </a:prstGeom>
          <a:solidFill>
            <a:srgbClr val="00B8D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삼각형 13"/>
          <p:cNvSpPr/>
          <p:nvPr/>
        </p:nvSpPr>
        <p:spPr>
          <a:xfrm>
            <a:off x="590617" y="550747"/>
            <a:ext cx="381838" cy="329171"/>
          </a:xfrm>
          <a:prstGeom prst="triangle">
            <a:avLst/>
          </a:prstGeom>
          <a:solidFill>
            <a:srgbClr val="00B8D4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98822" y="417179"/>
            <a:ext cx="273633" cy="273631"/>
          </a:xfrm>
          <a:prstGeom prst="ellipse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Picture 2" descr="C:\Users\박태욱\Desktop\동아리\사진\asdas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969" y="1693811"/>
            <a:ext cx="10729316" cy="1427303"/>
          </a:xfrm>
          <a:prstGeom prst="rect">
            <a:avLst/>
          </a:prstGeom>
          <a:noFill/>
        </p:spPr>
      </p:pic>
      <p:sp>
        <p:nvSpPr>
          <p:cNvPr id="16" name="텍스트 상자 10"/>
          <p:cNvSpPr txBox="1"/>
          <p:nvPr/>
        </p:nvSpPr>
        <p:spPr>
          <a:xfrm>
            <a:off x="391969" y="3318933"/>
            <a:ext cx="40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Url</a:t>
            </a:r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에 변수를 포함시켜 요청</a:t>
            </a:r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	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1" name="텍스트 상자 10"/>
          <p:cNvSpPr txBox="1"/>
          <p:nvPr/>
        </p:nvSpPr>
        <p:spPr>
          <a:xfrm>
            <a:off x="394322" y="4233342"/>
            <a:ext cx="40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길이 제한</a:t>
            </a:r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	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2" name="텍스트 상자 10"/>
          <p:cNvSpPr txBox="1"/>
          <p:nvPr/>
        </p:nvSpPr>
        <p:spPr>
          <a:xfrm>
            <a:off x="411256" y="5147743"/>
            <a:ext cx="40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Url</a:t>
            </a:r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에 데이터가 노출됨</a:t>
            </a:r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	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3" name="텍스트 상자 10"/>
          <p:cNvSpPr txBox="1"/>
          <p:nvPr/>
        </p:nvSpPr>
        <p:spPr>
          <a:xfrm>
            <a:off x="5463503" y="3318933"/>
            <a:ext cx="40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데이터가 </a:t>
            </a:r>
            <a:r>
              <a:rPr kumimoji="1" lang="en-US" altLang="ko-KR" b="1" dirty="0" smtClean="0">
                <a:solidFill>
                  <a:srgbClr val="FF0000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HEAD</a:t>
            </a:r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에 포함되어 전송</a:t>
            </a:r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	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4" name="텍스트 상자 10"/>
          <p:cNvSpPr txBox="1"/>
          <p:nvPr/>
        </p:nvSpPr>
        <p:spPr>
          <a:xfrm>
            <a:off x="4812715" y="4001020"/>
            <a:ext cx="21418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Query</a:t>
            </a:r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	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5" name="텍스트 상자 10"/>
          <p:cNvSpPr txBox="1"/>
          <p:nvPr/>
        </p:nvSpPr>
        <p:spPr>
          <a:xfrm>
            <a:off x="7881801" y="4001020"/>
            <a:ext cx="2423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Params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7" name="텍스트 상자 10"/>
          <p:cNvSpPr txBox="1"/>
          <p:nvPr/>
        </p:nvSpPr>
        <p:spPr>
          <a:xfrm>
            <a:off x="470525" y="6005384"/>
            <a:ext cx="40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캐시될</a:t>
            </a:r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  수 있음</a:t>
            </a:r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	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2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1135882" y="368983"/>
            <a:ext cx="525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Get..Post..?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5201057" y="645982"/>
            <a:ext cx="27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Post 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통신 방식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525" y="1204422"/>
            <a:ext cx="3600000" cy="180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1969" y="417179"/>
            <a:ext cx="366592" cy="366592"/>
          </a:xfrm>
          <a:prstGeom prst="rect">
            <a:avLst/>
          </a:prstGeom>
          <a:solidFill>
            <a:srgbClr val="00B8D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삼각형 13"/>
          <p:cNvSpPr/>
          <p:nvPr/>
        </p:nvSpPr>
        <p:spPr>
          <a:xfrm>
            <a:off x="590617" y="550747"/>
            <a:ext cx="381838" cy="329171"/>
          </a:xfrm>
          <a:prstGeom prst="triangle">
            <a:avLst/>
          </a:prstGeom>
          <a:solidFill>
            <a:srgbClr val="00B8D4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98822" y="417179"/>
            <a:ext cx="273633" cy="273631"/>
          </a:xfrm>
          <a:prstGeom prst="ellipse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텍스트 상자 10"/>
          <p:cNvSpPr txBox="1"/>
          <p:nvPr/>
        </p:nvSpPr>
        <p:spPr>
          <a:xfrm>
            <a:off x="5463503" y="1843607"/>
            <a:ext cx="40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Url</a:t>
            </a:r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에 변수가</a:t>
            </a:r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 </a:t>
            </a:r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노출되지 않음</a:t>
            </a:r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	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1" name="텍스트 상자 10"/>
          <p:cNvSpPr txBox="1"/>
          <p:nvPr/>
        </p:nvSpPr>
        <p:spPr>
          <a:xfrm>
            <a:off x="5465856" y="2758016"/>
            <a:ext cx="40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길이 제한 없음</a:t>
            </a:r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	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2" name="텍스트 상자 10"/>
          <p:cNvSpPr txBox="1"/>
          <p:nvPr/>
        </p:nvSpPr>
        <p:spPr>
          <a:xfrm>
            <a:off x="5482790" y="3672417"/>
            <a:ext cx="40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캐시 안됨</a:t>
            </a:r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	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3" name="텍스트 상자 10"/>
          <p:cNvSpPr txBox="1"/>
          <p:nvPr/>
        </p:nvSpPr>
        <p:spPr>
          <a:xfrm>
            <a:off x="5482790" y="4399005"/>
            <a:ext cx="407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데이터가 </a:t>
            </a:r>
            <a:r>
              <a:rPr kumimoji="1" lang="en-US" altLang="ko-KR" b="1" dirty="0" smtClean="0">
                <a:solidFill>
                  <a:srgbClr val="FF0000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BODY</a:t>
            </a:r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에 포함되어 전송</a:t>
            </a:r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	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7" name="텍스트 상자 10"/>
          <p:cNvSpPr txBox="1"/>
          <p:nvPr/>
        </p:nvSpPr>
        <p:spPr>
          <a:xfrm>
            <a:off x="5463503" y="5086188"/>
            <a:ext cx="53774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req.body.name</a:t>
            </a:r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	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969" y="1843607"/>
            <a:ext cx="46577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202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6419279"/>
            <a:ext cx="1092200" cy="243644"/>
          </a:xfrm>
          <a:prstGeom prst="rect">
            <a:avLst/>
          </a:prstGeom>
        </p:spPr>
      </p:pic>
      <p:sp>
        <p:nvSpPr>
          <p:cNvPr id="10" name="텍스트 상자 9"/>
          <p:cNvSpPr txBox="1"/>
          <p:nvPr/>
        </p:nvSpPr>
        <p:spPr>
          <a:xfrm>
            <a:off x="546100" y="2979404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감사합니다</a:t>
            </a:r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546100" y="5034442"/>
            <a:ext cx="1116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EDCAN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 소속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(Atelier - Server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 </a:t>
            </a:r>
            <a:r>
              <a:rPr kumimoji="1" lang="ko-KR" altLang="en-US" sz="140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이름 </a:t>
            </a:r>
            <a:r>
              <a:rPr kumimoji="1" lang="en-US" altLang="ko-KR" sz="140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(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박태욱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)</a:t>
            </a:r>
            <a:endParaRPr kumimoji="1" lang="ko-KR" altLang="en-US" sz="1400" dirty="0">
              <a:solidFill>
                <a:schemeClr val="bg1"/>
              </a:solidFill>
              <a:latin typeface="NanumSquare" charset="-127"/>
              <a:ea typeface="NanumSquare" charset="-127"/>
              <a:cs typeface="NanumSquare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546100" y="5342219"/>
            <a:ext cx="1116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0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example@edcan.kr</a:t>
            </a:r>
          </a:p>
          <a:p>
            <a:pPr algn="r"/>
            <a:r>
              <a:rPr kumimoji="1" lang="en-US" altLang="ko-KR" sz="1000" dirty="0" smtClean="0">
                <a:solidFill>
                  <a:schemeClr val="bg1"/>
                </a:solidFill>
                <a:latin typeface="NanumSquare" charset="-127"/>
                <a:ea typeface="NanumSquare" charset="-127"/>
                <a:cs typeface="NanumSquare" charset="-127"/>
              </a:rPr>
              <a:t>010-0000-0000</a:t>
            </a:r>
          </a:p>
        </p:txBody>
      </p:sp>
    </p:spTree>
    <p:extLst>
      <p:ext uri="{BB962C8B-B14F-4D97-AF65-F5344CB8AC3E}">
        <p14:creationId xmlns="" xmlns:p14="http://schemas.microsoft.com/office/powerpoint/2010/main" val="77789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5152" y="469899"/>
            <a:ext cx="346075" cy="74613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5152" y="655636"/>
            <a:ext cx="346075" cy="74613"/>
          </a:xfrm>
          <a:prstGeom prst="rect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5152" y="841374"/>
            <a:ext cx="346075" cy="74613"/>
          </a:xfrm>
          <a:prstGeom prst="rect">
            <a:avLst/>
          </a:prstGeom>
          <a:solidFill>
            <a:srgbClr val="00B8D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70525" y="450848"/>
            <a:ext cx="107951" cy="107951"/>
          </a:xfrm>
          <a:prstGeom prst="ellipse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70525" y="638174"/>
            <a:ext cx="107951" cy="107951"/>
          </a:xfrm>
          <a:prstGeom prst="ellipse">
            <a:avLst/>
          </a:prstGeom>
          <a:solidFill>
            <a:srgbClr val="00B8D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0525" y="824704"/>
            <a:ext cx="107951" cy="107951"/>
          </a:xfrm>
          <a:prstGeom prst="ellipse">
            <a:avLst/>
          </a:prstGeom>
          <a:solidFill>
            <a:srgbClr val="00B8D4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1135883" y="368983"/>
            <a:ext cx="122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목차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2294513" y="614169"/>
            <a:ext cx="112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Index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0525" y="1204422"/>
            <a:ext cx="3600000" cy="180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0525" y="1735515"/>
            <a:ext cx="765422" cy="765422"/>
          </a:xfrm>
          <a:prstGeom prst="roundRect">
            <a:avLst>
              <a:gd name="adj" fmla="val 17453"/>
            </a:avLst>
          </a:prstGeom>
          <a:noFill/>
          <a:ln w="19050">
            <a:solidFill>
              <a:srgbClr val="00B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텍스트 상자 14"/>
          <p:cNvSpPr txBox="1"/>
          <p:nvPr/>
        </p:nvSpPr>
        <p:spPr>
          <a:xfrm>
            <a:off x="460439" y="1775707"/>
            <a:ext cx="98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01</a:t>
            </a:r>
            <a:endParaRPr kumimoji="1" lang="ko-KR" altLang="en-US" sz="40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1733775" y="1705371"/>
            <a:ext cx="51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Node.js</a:t>
            </a:r>
            <a:r>
              <a:rPr kumimoji="1" lang="ko-KR" altLang="en-US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란</a:t>
            </a:r>
            <a:r>
              <a:rPr kumimoji="1" lang="en-US" altLang="ko-KR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..?</a:t>
            </a:r>
            <a:endParaRPr kumimoji="1" lang="ko-KR" altLang="en-US" sz="2800" dirty="0">
              <a:solidFill>
                <a:srgbClr val="00B8D4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733774" y="2213362"/>
            <a:ext cx="37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Node.js 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간단한 소개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0525" y="3021728"/>
            <a:ext cx="765422" cy="765422"/>
          </a:xfrm>
          <a:prstGeom prst="roundRect">
            <a:avLst>
              <a:gd name="adj" fmla="val 17453"/>
            </a:avLst>
          </a:prstGeom>
          <a:noFill/>
          <a:ln w="19050">
            <a:solidFill>
              <a:srgbClr val="00B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텍스트 상자 20"/>
          <p:cNvSpPr txBox="1"/>
          <p:nvPr/>
        </p:nvSpPr>
        <p:spPr>
          <a:xfrm>
            <a:off x="460439" y="3061920"/>
            <a:ext cx="98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02</a:t>
            </a:r>
            <a:endParaRPr kumimoji="1" lang="ko-KR" altLang="en-US" sz="40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733775" y="2991584"/>
            <a:ext cx="51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Node.js </a:t>
            </a:r>
            <a:r>
              <a:rPr kumimoji="1" lang="ko-KR" altLang="en-US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문법</a:t>
            </a:r>
            <a:r>
              <a:rPr kumimoji="1" lang="en-US" altLang="ko-KR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..?</a:t>
            </a:r>
            <a:endParaRPr kumimoji="1" lang="ko-KR" altLang="en-US" sz="2800" dirty="0">
              <a:solidFill>
                <a:srgbClr val="00B8D4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733773" y="3499575"/>
            <a:ext cx="442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문법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..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0525" y="4308303"/>
            <a:ext cx="765422" cy="765422"/>
          </a:xfrm>
          <a:prstGeom prst="roundRect">
            <a:avLst>
              <a:gd name="adj" fmla="val 17453"/>
            </a:avLst>
          </a:prstGeom>
          <a:noFill/>
          <a:ln w="19050">
            <a:solidFill>
              <a:srgbClr val="00B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텍스트 상자 25"/>
          <p:cNvSpPr txBox="1"/>
          <p:nvPr/>
        </p:nvSpPr>
        <p:spPr>
          <a:xfrm>
            <a:off x="460439" y="4348495"/>
            <a:ext cx="98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03</a:t>
            </a:r>
            <a:endParaRPr kumimoji="1" lang="ko-KR" altLang="en-US" sz="40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1733775" y="4278159"/>
            <a:ext cx="51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Get, Post </a:t>
            </a:r>
            <a:r>
              <a:rPr kumimoji="1" lang="ko-KR" altLang="en-US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통신</a:t>
            </a:r>
            <a:endParaRPr kumimoji="1" lang="ko-KR" altLang="en-US" sz="2800" dirty="0">
              <a:solidFill>
                <a:srgbClr val="00B8D4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1733774" y="4786150"/>
            <a:ext cx="37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겟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…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포스트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…..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82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113241" y="3020482"/>
            <a:ext cx="765422" cy="765422"/>
          </a:xfrm>
          <a:prstGeom prst="roundRect">
            <a:avLst>
              <a:gd name="adj" fmla="val 17453"/>
            </a:avLst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3103155" y="3060674"/>
            <a:ext cx="98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rgbClr val="263238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01</a:t>
            </a:r>
            <a:endParaRPr kumimoji="1" lang="ko-KR" altLang="en-US" sz="4000" b="1" dirty="0">
              <a:solidFill>
                <a:srgbClr val="263238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376491" y="2990338"/>
            <a:ext cx="51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Node.js</a:t>
            </a:r>
            <a:r>
              <a:rPr kumimoji="1" lang="ko-KR" altLang="en-US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란</a:t>
            </a:r>
            <a:r>
              <a:rPr kumimoji="1" lang="en-US" altLang="ko-KR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..?</a:t>
            </a:r>
            <a:endParaRPr kumimoji="1" lang="ko-KR" altLang="en-US" sz="2800" dirty="0">
              <a:solidFill>
                <a:srgbClr val="00B8D4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4376490" y="3498329"/>
            <a:ext cx="37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어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..</a:t>
            </a:r>
            <a:r>
              <a:rPr kumimoji="1" lang="ko-KR" altLang="en-US" dirty="0" err="1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어서와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38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1135882" y="368983"/>
            <a:ext cx="525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Node.js</a:t>
            </a:r>
            <a:r>
              <a:rPr kumimoji="1" lang="ko-KR" altLang="en-US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란</a:t>
            </a:r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..?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070525" y="645982"/>
            <a:ext cx="27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Node.js 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간단한 소개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525" y="1204422"/>
            <a:ext cx="3600000" cy="180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1969" y="417179"/>
            <a:ext cx="366592" cy="366592"/>
          </a:xfrm>
          <a:prstGeom prst="rect">
            <a:avLst/>
          </a:prstGeom>
          <a:solidFill>
            <a:srgbClr val="00B8D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삼각형 13"/>
          <p:cNvSpPr/>
          <p:nvPr/>
        </p:nvSpPr>
        <p:spPr>
          <a:xfrm>
            <a:off x="590617" y="550747"/>
            <a:ext cx="381838" cy="329171"/>
          </a:xfrm>
          <a:prstGeom prst="triangle">
            <a:avLst/>
          </a:prstGeom>
          <a:solidFill>
            <a:srgbClr val="00B8D4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98822" y="417179"/>
            <a:ext cx="273633" cy="273631"/>
          </a:xfrm>
          <a:prstGeom prst="ellipse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C:\Users\박태욱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561" y="1928813"/>
            <a:ext cx="2733675" cy="1666875"/>
          </a:xfrm>
          <a:prstGeom prst="rect">
            <a:avLst/>
          </a:prstGeom>
          <a:noFill/>
        </p:spPr>
      </p:pic>
      <p:pic>
        <p:nvPicPr>
          <p:cNvPr id="1028" name="Picture 4" descr="C:\Users\박태욱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1057" y="3049044"/>
            <a:ext cx="2733675" cy="1676400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16" y="2364287"/>
            <a:ext cx="3255982" cy="1600200"/>
          </a:xfrm>
          <a:prstGeom prst="rect">
            <a:avLst/>
          </a:prstGeom>
        </p:spPr>
      </p:pic>
      <p:sp>
        <p:nvSpPr>
          <p:cNvPr id="16" name="텍스트 상자 10"/>
          <p:cNvSpPr txBox="1"/>
          <p:nvPr/>
        </p:nvSpPr>
        <p:spPr>
          <a:xfrm>
            <a:off x="1097834" y="4713942"/>
            <a:ext cx="467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프론트 개발자도 쉽게 만드는 서버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7" name="텍스트 상자 10"/>
          <p:cNvSpPr txBox="1"/>
          <p:nvPr/>
        </p:nvSpPr>
        <p:spPr>
          <a:xfrm>
            <a:off x="6345937" y="4073686"/>
            <a:ext cx="456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다른 사용자들이 만들어 놓은 많은 모듈들</a:t>
            </a:r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!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7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1135882" y="368983"/>
            <a:ext cx="525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Node.js</a:t>
            </a:r>
            <a:r>
              <a:rPr kumimoji="1" lang="ko-KR" altLang="en-US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란</a:t>
            </a:r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..?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070525" y="645982"/>
            <a:ext cx="27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Node.js 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간단한 소개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525" y="1204422"/>
            <a:ext cx="3600000" cy="180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1969" y="417179"/>
            <a:ext cx="366592" cy="366592"/>
          </a:xfrm>
          <a:prstGeom prst="rect">
            <a:avLst/>
          </a:prstGeom>
          <a:solidFill>
            <a:srgbClr val="00B8D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삼각형 13"/>
          <p:cNvSpPr/>
          <p:nvPr/>
        </p:nvSpPr>
        <p:spPr>
          <a:xfrm>
            <a:off x="590617" y="550747"/>
            <a:ext cx="381838" cy="329171"/>
          </a:xfrm>
          <a:prstGeom prst="triangle">
            <a:avLst/>
          </a:prstGeom>
          <a:solidFill>
            <a:srgbClr val="00B8D4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98822" y="417179"/>
            <a:ext cx="273633" cy="273631"/>
          </a:xfrm>
          <a:prstGeom prst="ellipse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Picture 5" descr="C:\Users\박태욱\Deskto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8561" y="2059305"/>
            <a:ext cx="3700612" cy="3296343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992" y="2451821"/>
            <a:ext cx="4228321" cy="2693486"/>
          </a:xfrm>
          <a:prstGeom prst="rect">
            <a:avLst/>
          </a:prstGeom>
        </p:spPr>
      </p:pic>
      <p:sp>
        <p:nvSpPr>
          <p:cNvPr id="4" name="십자형 3"/>
          <p:cNvSpPr/>
          <p:nvPr/>
        </p:nvSpPr>
        <p:spPr>
          <a:xfrm>
            <a:off x="4906730" y="2867892"/>
            <a:ext cx="1778924" cy="1679171"/>
          </a:xfrm>
          <a:prstGeom prst="plus">
            <a:avLst>
              <a:gd name="adj" fmla="val 37871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상자 10"/>
          <p:cNvSpPr txBox="1"/>
          <p:nvPr/>
        </p:nvSpPr>
        <p:spPr>
          <a:xfrm>
            <a:off x="2162459" y="5512056"/>
            <a:ext cx="77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6C8898"/>
                </a:solidFill>
                <a:latin typeface="NanumSquare Light\"/>
                <a:ea typeface="NanumSquare Light"/>
              </a:rPr>
              <a:t>Node.js®</a:t>
            </a:r>
            <a:r>
              <a:rPr lang="ko-KR" altLang="en-US" b="1" dirty="0">
                <a:solidFill>
                  <a:srgbClr val="6C8898"/>
                </a:solidFill>
                <a:latin typeface="NanumSquare Light\"/>
                <a:ea typeface="NanumSquare Light"/>
              </a:rPr>
              <a:t>는 </a:t>
            </a:r>
            <a:r>
              <a:rPr lang="en-US" altLang="ko-KR" b="1" dirty="0">
                <a:solidFill>
                  <a:srgbClr val="6C8898"/>
                </a:solidFill>
                <a:latin typeface="NanumSquare Light\"/>
                <a:ea typeface="NanumSquare Light"/>
                <a:hlinkClick r:id="rId4"/>
              </a:rPr>
              <a:t>Chrome V8 JavaScript </a:t>
            </a:r>
            <a:r>
              <a:rPr lang="ko-KR" altLang="en-US" b="1" dirty="0" smtClean="0">
                <a:solidFill>
                  <a:srgbClr val="6C8898"/>
                </a:solidFill>
                <a:latin typeface="NanumSquare Light\"/>
                <a:ea typeface="NanumSquare Light"/>
                <a:hlinkClick r:id="rId4"/>
              </a:rPr>
              <a:t>엔진</a:t>
            </a:r>
            <a:r>
              <a:rPr lang="ko-KR" altLang="en-US" b="1" dirty="0" smtClean="0">
                <a:solidFill>
                  <a:srgbClr val="6C8898"/>
                </a:solidFill>
                <a:latin typeface="NanumSquare Light\"/>
                <a:ea typeface="NanumSquare Light"/>
              </a:rPr>
              <a:t>으로 만든 </a:t>
            </a:r>
            <a:r>
              <a:rPr lang="en-US" altLang="ko-KR" b="1" dirty="0">
                <a:solidFill>
                  <a:srgbClr val="6C8898"/>
                </a:solidFill>
                <a:latin typeface="NanumSquare Light\"/>
                <a:ea typeface="NanumSquare Light"/>
              </a:rPr>
              <a:t>JavaScript </a:t>
            </a:r>
            <a:r>
              <a:rPr lang="ko-KR" altLang="en-US" b="1" dirty="0">
                <a:solidFill>
                  <a:srgbClr val="6C8898"/>
                </a:solidFill>
                <a:latin typeface="NanumSquare Light\"/>
                <a:ea typeface="NanumSquare Light"/>
              </a:rPr>
              <a:t>런타임</a:t>
            </a:r>
            <a:endParaRPr kumimoji="1" lang="ko-KR" altLang="en-US" b="1" dirty="0">
              <a:solidFill>
                <a:srgbClr val="6C8898"/>
              </a:solidFill>
              <a:latin typeface="NanumSquare Light\"/>
              <a:ea typeface="NanumSquare Light"/>
              <a:cs typeface="NanumSquare Light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7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1135882" y="368983"/>
            <a:ext cx="525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Node.js</a:t>
            </a:r>
            <a:r>
              <a:rPr kumimoji="1" lang="ko-KR" altLang="en-US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란</a:t>
            </a:r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..?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070525" y="645982"/>
            <a:ext cx="27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Node.js 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간단한 소개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525" y="1204422"/>
            <a:ext cx="3600000" cy="180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1969" y="417179"/>
            <a:ext cx="366592" cy="366592"/>
          </a:xfrm>
          <a:prstGeom prst="rect">
            <a:avLst/>
          </a:prstGeom>
          <a:solidFill>
            <a:srgbClr val="00B8D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삼각형 13"/>
          <p:cNvSpPr/>
          <p:nvPr/>
        </p:nvSpPr>
        <p:spPr>
          <a:xfrm>
            <a:off x="590617" y="550747"/>
            <a:ext cx="381838" cy="329171"/>
          </a:xfrm>
          <a:prstGeom prst="triangle">
            <a:avLst/>
          </a:prstGeom>
          <a:solidFill>
            <a:srgbClr val="00B8D4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98822" y="417179"/>
            <a:ext cx="273633" cy="273631"/>
          </a:xfrm>
          <a:prstGeom prst="ellipse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81" y="3460622"/>
            <a:ext cx="5705723" cy="26789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92" y="1744347"/>
            <a:ext cx="2820642" cy="2112759"/>
          </a:xfrm>
          <a:prstGeom prst="rect">
            <a:avLst/>
          </a:prstGeom>
        </p:spPr>
      </p:pic>
      <p:sp>
        <p:nvSpPr>
          <p:cNvPr id="16" name="텍스트 상자 10"/>
          <p:cNvSpPr txBox="1"/>
          <p:nvPr/>
        </p:nvSpPr>
        <p:spPr>
          <a:xfrm>
            <a:off x="1676209" y="3857106"/>
            <a:ext cx="33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[</a:t>
            </a:r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줄여서 </a:t>
            </a:r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ES6]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7" name="텍스트 상자 10"/>
          <p:cNvSpPr txBox="1"/>
          <p:nvPr/>
        </p:nvSpPr>
        <p:spPr>
          <a:xfrm>
            <a:off x="7431387" y="2989011"/>
            <a:ext cx="33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진화과정</a:t>
            </a:r>
            <a:r>
              <a:rPr kumimoji="1" lang="en-US" altLang="ko-KR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?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7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113241" y="3020482"/>
            <a:ext cx="765422" cy="765422"/>
          </a:xfrm>
          <a:prstGeom prst="roundRect">
            <a:avLst>
              <a:gd name="adj" fmla="val 17453"/>
            </a:avLst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3103155" y="3060674"/>
            <a:ext cx="98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 smtClean="0">
                <a:solidFill>
                  <a:srgbClr val="263238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02</a:t>
            </a:r>
            <a:endParaRPr kumimoji="1" lang="ko-KR" altLang="en-US" sz="4000" b="1" dirty="0">
              <a:solidFill>
                <a:srgbClr val="263238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376491" y="2990338"/>
            <a:ext cx="51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Node.js </a:t>
            </a:r>
            <a:r>
              <a:rPr kumimoji="1" lang="ko-KR" altLang="en-US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문법</a:t>
            </a:r>
            <a:r>
              <a:rPr kumimoji="1" lang="en-US" altLang="ko-KR" sz="2800" dirty="0" smtClean="0">
                <a:solidFill>
                  <a:srgbClr val="00B8D4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..?</a:t>
            </a:r>
            <a:endParaRPr kumimoji="1" lang="ko-KR" altLang="en-US" sz="2800" dirty="0">
              <a:solidFill>
                <a:srgbClr val="00B8D4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4376490" y="3498329"/>
            <a:ext cx="37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처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..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처음이지</a:t>
            </a:r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?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55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1135882" y="368983"/>
            <a:ext cx="525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Node.js </a:t>
            </a:r>
            <a:r>
              <a:rPr kumimoji="1" lang="ko-KR" altLang="en-US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문법</a:t>
            </a:r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..?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5201057" y="645982"/>
            <a:ext cx="27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Node.js 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문법 소개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525" y="1204422"/>
            <a:ext cx="3600000" cy="180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1969" y="417179"/>
            <a:ext cx="366592" cy="366592"/>
          </a:xfrm>
          <a:prstGeom prst="rect">
            <a:avLst/>
          </a:prstGeom>
          <a:solidFill>
            <a:srgbClr val="00B8D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삼각형 13"/>
          <p:cNvSpPr/>
          <p:nvPr/>
        </p:nvSpPr>
        <p:spPr>
          <a:xfrm>
            <a:off x="590617" y="550747"/>
            <a:ext cx="381838" cy="329171"/>
          </a:xfrm>
          <a:prstGeom prst="triangle">
            <a:avLst/>
          </a:prstGeom>
          <a:solidFill>
            <a:srgbClr val="00B8D4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98822" y="417179"/>
            <a:ext cx="273633" cy="273631"/>
          </a:xfrm>
          <a:prstGeom prst="ellipse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텍스트 상자 10"/>
          <p:cNvSpPr txBox="1"/>
          <p:nvPr/>
        </p:nvSpPr>
        <p:spPr>
          <a:xfrm>
            <a:off x="2224609" y="4529276"/>
            <a:ext cx="163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변수 선언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7" name="텍스트 상자 10"/>
          <p:cNvSpPr txBox="1"/>
          <p:nvPr/>
        </p:nvSpPr>
        <p:spPr>
          <a:xfrm>
            <a:off x="7700570" y="4464750"/>
            <a:ext cx="208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간편한 함수 선언</a:t>
            </a:r>
            <a:endParaRPr kumimoji="1" lang="ko-KR" altLang="en-US" b="1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pic>
        <p:nvPicPr>
          <p:cNvPr id="1026" name="Picture 2" descr="C:\Users\박태욱\Desktop\동아리\사진\ㅂㅈㄷ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25" y="1702642"/>
            <a:ext cx="4893528" cy="2740376"/>
          </a:xfrm>
          <a:prstGeom prst="rect">
            <a:avLst/>
          </a:prstGeom>
          <a:noFill/>
        </p:spPr>
      </p:pic>
      <p:sp>
        <p:nvSpPr>
          <p:cNvPr id="18" name="양쪽 대괄호 17"/>
          <p:cNvSpPr/>
          <p:nvPr/>
        </p:nvSpPr>
        <p:spPr>
          <a:xfrm>
            <a:off x="6218836" y="1925068"/>
            <a:ext cx="2018270" cy="2127953"/>
          </a:xfrm>
          <a:prstGeom prst="bracketPair">
            <a:avLst>
              <a:gd name="adj" fmla="val 32585"/>
            </a:avLst>
          </a:prstGeom>
          <a:ln w="190500">
            <a:solidFill>
              <a:srgbClr val="6C8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등호 18"/>
          <p:cNvSpPr/>
          <p:nvPr/>
        </p:nvSpPr>
        <p:spPr>
          <a:xfrm>
            <a:off x="8311977" y="2380738"/>
            <a:ext cx="1754661" cy="1219200"/>
          </a:xfrm>
          <a:prstGeom prst="mathEqual">
            <a:avLst>
              <a:gd name="adj1" fmla="val 19466"/>
              <a:gd name="adj2" fmla="val 26625"/>
            </a:avLst>
          </a:prstGeom>
          <a:solidFill>
            <a:srgbClr val="6C8898"/>
          </a:solidFill>
          <a:ln>
            <a:solidFill>
              <a:srgbClr val="6C8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844216" y="2059460"/>
            <a:ext cx="1342768" cy="1886467"/>
          </a:xfrm>
          <a:prstGeom prst="chevron">
            <a:avLst>
              <a:gd name="adj" fmla="val 80415"/>
            </a:avLst>
          </a:prstGeom>
          <a:solidFill>
            <a:srgbClr val="6C8898"/>
          </a:solidFill>
          <a:ln w="12700">
            <a:solidFill>
              <a:srgbClr val="6C8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2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상자 9"/>
          <p:cNvSpPr txBox="1"/>
          <p:nvPr/>
        </p:nvSpPr>
        <p:spPr>
          <a:xfrm>
            <a:off x="1135882" y="368983"/>
            <a:ext cx="525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Node.js </a:t>
            </a:r>
            <a:r>
              <a:rPr kumimoji="1" lang="ko-KR" altLang="en-US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문법</a:t>
            </a:r>
            <a:r>
              <a:rPr kumimoji="1" lang="en-US" altLang="ko-KR" sz="3600" b="1" dirty="0" smtClean="0">
                <a:solidFill>
                  <a:srgbClr val="00B8D4"/>
                </a:solidFill>
                <a:latin typeface="NanumSquare ExtraBold" charset="-127"/>
                <a:ea typeface="NanumSquare ExtraBold" charset="-127"/>
                <a:cs typeface="NanumSquare ExtraBold" charset="-127"/>
              </a:rPr>
              <a:t>..?</a:t>
            </a:r>
            <a:endParaRPr kumimoji="1" lang="ko-KR" altLang="en-US" sz="3600" b="1" dirty="0">
              <a:solidFill>
                <a:srgbClr val="00B8D4"/>
              </a:solidFill>
              <a:latin typeface="NanumSquare ExtraBold" charset="-127"/>
              <a:ea typeface="NanumSquare ExtraBold" charset="-127"/>
              <a:cs typeface="NanumSquare Extra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5201057" y="645982"/>
            <a:ext cx="27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Node.js </a:t>
            </a:r>
            <a:r>
              <a:rPr kumimoji="1" lang="ko-KR" altLang="en-US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문법 소개</a:t>
            </a:r>
            <a:endParaRPr kumimoji="1" lang="ko-KR" altLang="en-US" dirty="0">
              <a:solidFill>
                <a:srgbClr val="6C8898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0525" y="1204422"/>
            <a:ext cx="3600000" cy="180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1969" y="417179"/>
            <a:ext cx="366592" cy="366592"/>
          </a:xfrm>
          <a:prstGeom prst="rect">
            <a:avLst/>
          </a:prstGeom>
          <a:solidFill>
            <a:srgbClr val="00B8D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삼각형 13"/>
          <p:cNvSpPr/>
          <p:nvPr/>
        </p:nvSpPr>
        <p:spPr>
          <a:xfrm>
            <a:off x="590617" y="550747"/>
            <a:ext cx="381838" cy="329171"/>
          </a:xfrm>
          <a:prstGeom prst="triangle">
            <a:avLst/>
          </a:prstGeom>
          <a:solidFill>
            <a:srgbClr val="00B8D4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98822" y="417179"/>
            <a:ext cx="273633" cy="273631"/>
          </a:xfrm>
          <a:prstGeom prst="ellipse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텍스트 상자 10"/>
          <p:cNvSpPr txBox="1"/>
          <p:nvPr/>
        </p:nvSpPr>
        <p:spPr>
          <a:xfrm>
            <a:off x="733847" y="1647567"/>
            <a:ext cx="6093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0" b="1" dirty="0" err="1" smtClean="0">
                <a:solidFill>
                  <a:srgbClr val="7030A0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var</a:t>
            </a:r>
            <a:r>
              <a:rPr kumimoji="1" lang="en-US" altLang="ko-KR" sz="10000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 a = </a:t>
            </a:r>
            <a:r>
              <a:rPr kumimoji="1" lang="en-US" altLang="ko-KR" sz="10000" b="1" dirty="0" smtClean="0">
                <a:solidFill>
                  <a:schemeClr val="accent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1</a:t>
            </a:r>
            <a:endParaRPr kumimoji="1" lang="ko-KR" altLang="en-US" sz="10000" b="1" dirty="0">
              <a:solidFill>
                <a:schemeClr val="accent1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0" name="텍스트 상자 10"/>
          <p:cNvSpPr txBox="1"/>
          <p:nvPr/>
        </p:nvSpPr>
        <p:spPr>
          <a:xfrm>
            <a:off x="4331710" y="4300153"/>
            <a:ext cx="79591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0" b="1" dirty="0" smtClean="0">
                <a:solidFill>
                  <a:srgbClr val="7030A0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const</a:t>
            </a:r>
            <a:r>
              <a:rPr kumimoji="1" lang="en-US" altLang="ko-KR" sz="10000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 </a:t>
            </a:r>
            <a:r>
              <a:rPr kumimoji="1" lang="en-US" altLang="ko-KR" sz="10000" b="1" dirty="0" smtClean="0">
                <a:solidFill>
                  <a:schemeClr val="accent2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c</a:t>
            </a:r>
            <a:r>
              <a:rPr kumimoji="1" lang="en-US" altLang="ko-KR" sz="10000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 = </a:t>
            </a:r>
            <a:r>
              <a:rPr kumimoji="1" lang="en-US" altLang="ko-KR" sz="10000" b="1" dirty="0" smtClean="0">
                <a:solidFill>
                  <a:schemeClr val="accent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3</a:t>
            </a:r>
            <a:endParaRPr kumimoji="1" lang="ko-KR" altLang="en-US" sz="10000" b="1" dirty="0">
              <a:solidFill>
                <a:schemeClr val="accent1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  <p:sp>
        <p:nvSpPr>
          <p:cNvPr id="22" name="텍스트 상자 10"/>
          <p:cNvSpPr txBox="1"/>
          <p:nvPr/>
        </p:nvSpPr>
        <p:spPr>
          <a:xfrm>
            <a:off x="2732660" y="3039763"/>
            <a:ext cx="6093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0" b="1" dirty="0" smtClean="0">
                <a:solidFill>
                  <a:srgbClr val="7030A0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let</a:t>
            </a:r>
            <a:r>
              <a:rPr kumimoji="1" lang="en-US" altLang="ko-KR" sz="10000" b="1" dirty="0" smtClean="0">
                <a:solidFill>
                  <a:srgbClr val="6C8898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 b = </a:t>
            </a:r>
            <a:r>
              <a:rPr kumimoji="1" lang="en-US" altLang="ko-KR" sz="10000" b="1" dirty="0" smtClean="0">
                <a:solidFill>
                  <a:schemeClr val="accent1"/>
                </a:solidFill>
                <a:latin typeface="NanumSquare Light" charset="-127"/>
                <a:ea typeface="NanumSquare Light" charset="-127"/>
                <a:cs typeface="NanumSquare Light" charset="-127"/>
              </a:rPr>
              <a:t>2</a:t>
            </a:r>
            <a:endParaRPr kumimoji="1" lang="ko-KR" altLang="en-US" sz="10000" b="1" dirty="0">
              <a:solidFill>
                <a:schemeClr val="accent1"/>
              </a:solidFill>
              <a:latin typeface="NanumSquare Light" charset="-127"/>
              <a:ea typeface="NanumSquare Light" charset="-127"/>
              <a:cs typeface="NanumSquare Light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2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208</Words>
  <Application>Microsoft Office PowerPoint</Application>
  <PresentationFormat>사용자 지정</PresentationFormat>
  <Paragraphs>65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김진원</dc:creator>
  <cp:lastModifiedBy>박태욱</cp:lastModifiedBy>
  <cp:revision>272</cp:revision>
  <dcterms:created xsi:type="dcterms:W3CDTF">2018-01-03T01:38:02Z</dcterms:created>
  <dcterms:modified xsi:type="dcterms:W3CDTF">2018-02-01T16:00:40Z</dcterms:modified>
</cp:coreProperties>
</file>