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0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23528" y="4036712"/>
            <a:ext cx="1368152" cy="72008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server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2555776" y="4036712"/>
            <a:ext cx="1368152" cy="720080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handler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3"/>
            <a:endCxn id="6" idx="1"/>
          </p:cNvCxnSpPr>
          <p:nvPr/>
        </p:nvCxnSpPr>
        <p:spPr>
          <a:xfrm>
            <a:off x="1691680" y="43967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/>
          <p:cNvSpPr/>
          <p:nvPr/>
        </p:nvSpPr>
        <p:spPr>
          <a:xfrm>
            <a:off x="4923025" y="403671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42" name="流程图: 过程 41"/>
          <p:cNvSpPr/>
          <p:nvPr/>
        </p:nvSpPr>
        <p:spPr>
          <a:xfrm>
            <a:off x="7236296" y="403671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sp>
        <p:nvSpPr>
          <p:cNvPr id="79" name="流程图: 过程 78"/>
          <p:cNvSpPr/>
          <p:nvPr/>
        </p:nvSpPr>
        <p:spPr>
          <a:xfrm>
            <a:off x="4923025" y="587727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80" name="流程图: 过程 79"/>
          <p:cNvSpPr/>
          <p:nvPr/>
        </p:nvSpPr>
        <p:spPr>
          <a:xfrm>
            <a:off x="4923024" y="227705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cxnSp>
        <p:nvCxnSpPr>
          <p:cNvPr id="82" name="直接箭头连接符 81"/>
          <p:cNvCxnSpPr>
            <a:stCxn id="6" idx="3"/>
            <a:endCxn id="80" idx="1"/>
          </p:cNvCxnSpPr>
          <p:nvPr/>
        </p:nvCxnSpPr>
        <p:spPr>
          <a:xfrm flipV="1">
            <a:off x="3923928" y="2637092"/>
            <a:ext cx="999096" cy="175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" idx="3"/>
            <a:endCxn id="40" idx="1"/>
          </p:cNvCxnSpPr>
          <p:nvPr/>
        </p:nvCxnSpPr>
        <p:spPr>
          <a:xfrm>
            <a:off x="3923928" y="4396752"/>
            <a:ext cx="9990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3"/>
            <a:endCxn id="79" idx="1"/>
          </p:cNvCxnSpPr>
          <p:nvPr/>
        </p:nvCxnSpPr>
        <p:spPr>
          <a:xfrm>
            <a:off x="3923928" y="4396752"/>
            <a:ext cx="999097" cy="184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0" idx="3"/>
            <a:endCxn id="42" idx="1"/>
          </p:cNvCxnSpPr>
          <p:nvPr/>
        </p:nvCxnSpPr>
        <p:spPr>
          <a:xfrm>
            <a:off x="6300192" y="43967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过程 93"/>
          <p:cNvSpPr/>
          <p:nvPr/>
        </p:nvSpPr>
        <p:spPr>
          <a:xfrm>
            <a:off x="7236296" y="587727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96" name="直接箭头连接符 95"/>
          <p:cNvCxnSpPr>
            <a:stCxn id="79" idx="3"/>
            <a:endCxn id="94" idx="1"/>
          </p:cNvCxnSpPr>
          <p:nvPr/>
        </p:nvCxnSpPr>
        <p:spPr>
          <a:xfrm>
            <a:off x="6300192" y="62373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图: 过程 98"/>
          <p:cNvSpPr/>
          <p:nvPr/>
        </p:nvSpPr>
        <p:spPr>
          <a:xfrm>
            <a:off x="7236296" y="227705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101" name="直接箭头连接符 100"/>
          <p:cNvCxnSpPr>
            <a:stCxn id="80" idx="3"/>
            <a:endCxn id="99" idx="1"/>
          </p:cNvCxnSpPr>
          <p:nvPr/>
        </p:nvCxnSpPr>
        <p:spPr>
          <a:xfrm>
            <a:off x="6300191" y="2637092"/>
            <a:ext cx="936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3528" y="40466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信公众号回调请求</a:t>
            </a:r>
            <a:r>
              <a:rPr lang="zh-CN" altLang="en-US" dirty="0"/>
              <a:t>的</a:t>
            </a:r>
            <a:r>
              <a:rPr lang="zh-CN" altLang="en-US" dirty="0" smtClean="0"/>
              <a:t>处理逻辑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http handler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http.Handler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gin.HandlerFunc</a:t>
            </a:r>
            <a:r>
              <a:rPr lang="en-US" altLang="zh-CN" dirty="0" smtClean="0"/>
              <a:t>…) </a:t>
            </a:r>
            <a:r>
              <a:rPr lang="zh-CN" altLang="en-US" dirty="0" smtClean="0"/>
              <a:t>处理一个回调地址的请求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多个公众号可以共用一个回调地址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http handler </a:t>
            </a:r>
            <a:r>
              <a:rPr lang="zh-CN" altLang="en-US" dirty="0" smtClean="0"/>
              <a:t>的里面调用对应公众号的 </a:t>
            </a:r>
            <a:r>
              <a:rPr lang="en-US" altLang="zh-CN" dirty="0" err="1" smtClean="0"/>
              <a:t>core.Server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ServeHTTP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方法来处理回调请求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core.Server.ServeHTTP</a:t>
            </a:r>
            <a:r>
              <a:rPr lang="en-US" altLang="zh-CN" dirty="0"/>
              <a:t> </a:t>
            </a:r>
            <a:r>
              <a:rPr lang="zh-CN" altLang="en-US" dirty="0" smtClean="0"/>
              <a:t>做签名的验证和消息解密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然后调用 </a:t>
            </a:r>
            <a:r>
              <a:rPr lang="en-US" altLang="zh-CN" dirty="0" err="1" smtClean="0"/>
              <a:t>core.Server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core.Handler</a:t>
            </a:r>
            <a:r>
              <a:rPr lang="en-US" altLang="zh-CN" dirty="0"/>
              <a:t> </a:t>
            </a:r>
            <a:r>
              <a:rPr lang="zh-CN" altLang="en-US" dirty="0" smtClean="0"/>
              <a:t>属性的 </a:t>
            </a:r>
            <a:r>
              <a:rPr lang="en-US" altLang="zh-CN" dirty="0" err="1" smtClean="0"/>
              <a:t>ServeMsg</a:t>
            </a:r>
            <a:r>
              <a:rPr lang="en-US" altLang="zh-CN" dirty="0"/>
              <a:t> </a:t>
            </a:r>
            <a:r>
              <a:rPr lang="zh-CN" altLang="en-US" dirty="0" smtClean="0"/>
              <a:t>方法来处理消息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079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</dc:creator>
  <cp:lastModifiedBy>chan</cp:lastModifiedBy>
  <cp:revision>35</cp:revision>
  <dcterms:created xsi:type="dcterms:W3CDTF">2016-01-18T12:03:15Z</dcterms:created>
  <dcterms:modified xsi:type="dcterms:W3CDTF">2016-01-18T13:43:31Z</dcterms:modified>
</cp:coreProperties>
</file>