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29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61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4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4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9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7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0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76A38-58CC-436E-A012-F2C5D4F1A149}" type="datetimeFigureOut">
              <a:rPr lang="zh-CN" altLang="en-US" smtClean="0"/>
              <a:t>2016/1/18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DA29E-5D16-495B-8F91-BD089B5780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23528" y="4036712"/>
            <a:ext cx="1368152" cy="720080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 server</a:t>
            </a:r>
          </a:p>
        </p:txBody>
      </p:sp>
      <p:sp>
        <p:nvSpPr>
          <p:cNvPr id="6" name="流程图: 过程 5"/>
          <p:cNvSpPr/>
          <p:nvPr/>
        </p:nvSpPr>
        <p:spPr>
          <a:xfrm>
            <a:off x="2555776" y="4036712"/>
            <a:ext cx="1368152" cy="720080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handler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3"/>
            <a:endCxn id="6" idx="1"/>
          </p:cNvCxnSpPr>
          <p:nvPr/>
        </p:nvCxnSpPr>
        <p:spPr>
          <a:xfrm>
            <a:off x="1691680" y="439675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4923024" y="403671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42" name="流程图: 过程 41"/>
          <p:cNvSpPr/>
          <p:nvPr/>
        </p:nvSpPr>
        <p:spPr>
          <a:xfrm>
            <a:off x="7236296" y="403671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sp>
        <p:nvSpPr>
          <p:cNvPr id="79" name="流程图: 过程 78"/>
          <p:cNvSpPr/>
          <p:nvPr/>
        </p:nvSpPr>
        <p:spPr>
          <a:xfrm>
            <a:off x="4923025" y="587727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80" name="流程图: 过程 79"/>
          <p:cNvSpPr/>
          <p:nvPr/>
        </p:nvSpPr>
        <p:spPr>
          <a:xfrm>
            <a:off x="4923025" y="2277052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cxnSp>
        <p:nvCxnSpPr>
          <p:cNvPr id="82" name="直接箭头连接符 81"/>
          <p:cNvCxnSpPr>
            <a:stCxn id="6" idx="3"/>
            <a:endCxn id="80" idx="1"/>
          </p:cNvCxnSpPr>
          <p:nvPr/>
        </p:nvCxnSpPr>
        <p:spPr>
          <a:xfrm flipV="1">
            <a:off x="3923928" y="2637092"/>
            <a:ext cx="999097" cy="1759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" idx="3"/>
            <a:endCxn id="40" idx="1"/>
          </p:cNvCxnSpPr>
          <p:nvPr/>
        </p:nvCxnSpPr>
        <p:spPr>
          <a:xfrm>
            <a:off x="3923928" y="4396752"/>
            <a:ext cx="999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" idx="3"/>
            <a:endCxn id="79" idx="1"/>
          </p:cNvCxnSpPr>
          <p:nvPr/>
        </p:nvCxnSpPr>
        <p:spPr>
          <a:xfrm>
            <a:off x="3923928" y="4396752"/>
            <a:ext cx="999097" cy="1840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40" idx="3"/>
            <a:endCxn id="42" idx="1"/>
          </p:cNvCxnSpPr>
          <p:nvPr/>
        </p:nvCxnSpPr>
        <p:spPr>
          <a:xfrm>
            <a:off x="6300191" y="4396752"/>
            <a:ext cx="9361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流程图: 过程 93"/>
          <p:cNvSpPr/>
          <p:nvPr/>
        </p:nvSpPr>
        <p:spPr>
          <a:xfrm>
            <a:off x="7236296" y="587727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96" name="直接箭头连接符 95"/>
          <p:cNvCxnSpPr>
            <a:stCxn id="79" idx="3"/>
            <a:endCxn id="94" idx="1"/>
          </p:cNvCxnSpPr>
          <p:nvPr/>
        </p:nvCxnSpPr>
        <p:spPr>
          <a:xfrm>
            <a:off x="6300192" y="623731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流程图: 过程 98"/>
          <p:cNvSpPr/>
          <p:nvPr/>
        </p:nvSpPr>
        <p:spPr>
          <a:xfrm>
            <a:off x="7236296" y="2277052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101" name="直接箭头连接符 100"/>
          <p:cNvCxnSpPr>
            <a:stCxn id="80" idx="3"/>
            <a:endCxn id="99" idx="1"/>
          </p:cNvCxnSpPr>
          <p:nvPr/>
        </p:nvCxnSpPr>
        <p:spPr>
          <a:xfrm>
            <a:off x="6300192" y="2637092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2555776" y="260648"/>
            <a:ext cx="1368152" cy="720080"/>
          </a:xfrm>
          <a:prstGeom prst="flowChartProcess">
            <a:avLst/>
          </a:prstGeom>
          <a:solidFill>
            <a:schemeClr val="accent6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http handler</a:t>
            </a:r>
            <a:endParaRPr lang="zh-CN" altLang="en-US" dirty="0"/>
          </a:p>
        </p:txBody>
      </p:sp>
      <p:sp>
        <p:nvSpPr>
          <p:cNvPr id="24" name="流程图: 过程 23"/>
          <p:cNvSpPr/>
          <p:nvPr/>
        </p:nvSpPr>
        <p:spPr>
          <a:xfrm>
            <a:off x="4923025" y="260647"/>
            <a:ext cx="1377167" cy="72008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core.Server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ServeHTTP</a:t>
            </a:r>
            <a:endParaRPr lang="en-US" altLang="zh-CN" dirty="0" smtClean="0"/>
          </a:p>
        </p:txBody>
      </p:sp>
      <p:sp>
        <p:nvSpPr>
          <p:cNvPr id="25" name="流程图: 过程 24"/>
          <p:cNvSpPr/>
          <p:nvPr/>
        </p:nvSpPr>
        <p:spPr>
          <a:xfrm>
            <a:off x="7236296" y="260648"/>
            <a:ext cx="1512168" cy="720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core.Handler</a:t>
            </a:r>
            <a:r>
              <a:rPr lang="en-US" altLang="zh-CN" dirty="0" smtClean="0"/>
              <a:t>.</a:t>
            </a:r>
          </a:p>
          <a:p>
            <a:pPr algn="ctr"/>
            <a:r>
              <a:rPr lang="en-US" altLang="zh-CN" dirty="0" err="1" smtClean="0"/>
              <a:t>ServeMsg</a:t>
            </a:r>
            <a:endParaRPr lang="en-US" altLang="zh-CN" dirty="0" smtClean="0"/>
          </a:p>
        </p:txBody>
      </p:sp>
      <p:cxnSp>
        <p:nvCxnSpPr>
          <p:cNvPr id="26" name="直接箭头连接符 25"/>
          <p:cNvCxnSpPr>
            <a:stCxn id="24" idx="3"/>
            <a:endCxn id="25" idx="1"/>
          </p:cNvCxnSpPr>
          <p:nvPr/>
        </p:nvCxnSpPr>
        <p:spPr>
          <a:xfrm>
            <a:off x="6300192" y="620687"/>
            <a:ext cx="93610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0"/>
            <a:endCxn id="22" idx="1"/>
          </p:cNvCxnSpPr>
          <p:nvPr/>
        </p:nvCxnSpPr>
        <p:spPr>
          <a:xfrm rot="5400000" flipH="1" flipV="1">
            <a:off x="73678" y="1554614"/>
            <a:ext cx="3416024" cy="15481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22" idx="3"/>
            <a:endCxn id="24" idx="1"/>
          </p:cNvCxnSpPr>
          <p:nvPr/>
        </p:nvCxnSpPr>
        <p:spPr>
          <a:xfrm flipV="1">
            <a:off x="3923928" y="620687"/>
            <a:ext cx="99909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过程 37"/>
          <p:cNvSpPr/>
          <p:nvPr/>
        </p:nvSpPr>
        <p:spPr>
          <a:xfrm>
            <a:off x="323528" y="5877272"/>
            <a:ext cx="1368152" cy="720080"/>
          </a:xfrm>
          <a:prstGeom prst="flowChartProcess">
            <a:avLst/>
          </a:prstGeom>
          <a:solidFill>
            <a:srgbClr val="00B05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微信服务器</a:t>
            </a:r>
            <a:endParaRPr lang="en-US" altLang="zh-CN" dirty="0"/>
          </a:p>
        </p:txBody>
      </p:sp>
      <p:cxnSp>
        <p:nvCxnSpPr>
          <p:cNvPr id="23" name="直接箭头连接符 22"/>
          <p:cNvCxnSpPr>
            <a:stCxn id="38" idx="0"/>
            <a:endCxn id="4" idx="2"/>
          </p:cNvCxnSpPr>
          <p:nvPr/>
        </p:nvCxnSpPr>
        <p:spPr>
          <a:xfrm flipV="1">
            <a:off x="1007604" y="4756792"/>
            <a:ext cx="0" cy="112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</Words>
  <Application>Microsoft Office PowerPoint</Application>
  <PresentationFormat>全屏显示(4:3)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chan</dc:creator>
  <cp:lastModifiedBy>chan</cp:lastModifiedBy>
  <cp:revision>37</cp:revision>
  <dcterms:created xsi:type="dcterms:W3CDTF">2016-01-18T12:03:15Z</dcterms:created>
  <dcterms:modified xsi:type="dcterms:W3CDTF">2016-01-18T14:31:19Z</dcterms:modified>
</cp:coreProperties>
</file>