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6CB1-EBC1-4039-B79C-7EE3F25947E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2A1B-3A7D-4483-B8D1-E31837CC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productivity tool for educators of all levels</a:t>
            </a:r>
          </a:p>
          <a:p>
            <a:r>
              <a:rPr lang="en-US" dirty="0" smtClean="0"/>
              <a:t>Group 3 </a:t>
            </a:r>
            <a:r>
              <a:rPr lang="en-US" dirty="0" smtClean="0"/>
              <a:t>– Round Rock</a:t>
            </a:r>
          </a:p>
          <a:p>
            <a:r>
              <a:rPr lang="en-US" dirty="0" smtClean="0"/>
              <a:t>Adam, </a:t>
            </a:r>
            <a:r>
              <a:rPr lang="en-US" dirty="0" smtClean="0"/>
              <a:t>Alberto, </a:t>
            </a:r>
            <a:r>
              <a:rPr lang="en-US" dirty="0" smtClean="0"/>
              <a:t>Boris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-3165476"/>
            <a:ext cx="11722216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Features:	</a:t>
            </a:r>
            <a:r>
              <a:rPr lang="en-US" dirty="0" smtClean="0"/>
              <a:t>Student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48" y="1580377"/>
            <a:ext cx="6087377" cy="48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103058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Testcases</a:t>
            </a:r>
            <a:r>
              <a:rPr lang="en-US" dirty="0"/>
              <a:t>	</a:t>
            </a:r>
            <a:r>
              <a:rPr lang="en-US" dirty="0" smtClean="0"/>
              <a:t>	Queue Data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76" y="1181486"/>
            <a:ext cx="2837033" cy="5289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08" y="2212245"/>
            <a:ext cx="3228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Testcases</a:t>
            </a:r>
            <a:r>
              <a:rPr lang="en-US" dirty="0"/>
              <a:t>		</a:t>
            </a:r>
            <a:r>
              <a:rPr lang="en-US" dirty="0" smtClean="0"/>
              <a:t>Sending Emails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1" y="2176591"/>
            <a:ext cx="10490915" cy="10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Testcases</a:t>
            </a:r>
            <a:r>
              <a:rPr lang="en-US" dirty="0" smtClean="0"/>
              <a:t>		Student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13" y="1784393"/>
            <a:ext cx="4175941" cy="43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XfN4N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11" y="0"/>
            <a:ext cx="6635136" cy="68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89" y="1552109"/>
            <a:ext cx="7132552" cy="46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56" y="171321"/>
            <a:ext cx="5326535" cy="64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48" y="779762"/>
            <a:ext cx="6145170" cy="51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11" y="160509"/>
            <a:ext cx="5207244" cy="66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Features:	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05" y="1944644"/>
            <a:ext cx="5800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Features:	</a:t>
            </a:r>
            <a:r>
              <a:rPr lang="en-US" dirty="0" smtClean="0"/>
              <a:t>Request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43" y="1789542"/>
            <a:ext cx="8190114" cy="42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1071654" cy="1325563"/>
          </a:xfrm>
        </p:spPr>
        <p:txBody>
          <a:bodyPr/>
          <a:lstStyle/>
          <a:p>
            <a:pPr algn="ctr"/>
            <a:r>
              <a:rPr lang="en-US" dirty="0"/>
              <a:t>Application Features:	</a:t>
            </a:r>
            <a:r>
              <a:rPr lang="en-US" dirty="0" smtClean="0"/>
              <a:t>Educator Main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86" y="1314990"/>
            <a:ext cx="9205735" cy="51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36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EDUCATOR</vt:lpstr>
      <vt:lpstr>PowerPoint Presentation</vt:lpstr>
      <vt:lpstr>Noteworthy Classes</vt:lpstr>
      <vt:lpstr>PowerPoint Presentation</vt:lpstr>
      <vt:lpstr>PowerPoint Presentation</vt:lpstr>
      <vt:lpstr>PowerPoint Presentation</vt:lpstr>
      <vt:lpstr>Application Features: Login Screen</vt:lpstr>
      <vt:lpstr>Application Features: Request ID</vt:lpstr>
      <vt:lpstr>Application Features: Educator Main Screen</vt:lpstr>
      <vt:lpstr>Application Features: Student Information</vt:lpstr>
      <vt:lpstr>Testcases  Queue Data Structure</vt:lpstr>
      <vt:lpstr>Testcases  Sending Emails</vt:lpstr>
      <vt:lpstr>Testcases  Student Class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Verification System (PVS)</dc:title>
  <dc:creator>Borislav S Sabotinov</dc:creator>
  <cp:lastModifiedBy>Microsoft account</cp:lastModifiedBy>
  <cp:revision>11</cp:revision>
  <dcterms:created xsi:type="dcterms:W3CDTF">2015-06-30T15:29:51Z</dcterms:created>
  <dcterms:modified xsi:type="dcterms:W3CDTF">2015-07-30T06:03:10Z</dcterms:modified>
</cp:coreProperties>
</file>