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93" r:id="rId5"/>
    <p:sldId id="290" r:id="rId6"/>
    <p:sldId id="276" r:id="rId7"/>
    <p:sldId id="295" r:id="rId8"/>
    <p:sldId id="274" r:id="rId9"/>
    <p:sldId id="296" r:id="rId10"/>
    <p:sldId id="287" r:id="rId11"/>
    <p:sldId id="258" r:id="rId12"/>
    <p:sldId id="297" r:id="rId13"/>
    <p:sldId id="299" r:id="rId14"/>
    <p:sldId id="298" r:id="rId15"/>
    <p:sldId id="300" r:id="rId16"/>
    <p:sldId id="301" r:id="rId17"/>
    <p:sldId id="265" r:id="rId18"/>
    <p:sldId id="285" r:id="rId19"/>
    <p:sldId id="259" r:id="rId20"/>
    <p:sldId id="292" r:id="rId21"/>
    <p:sldId id="25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은희" initials="최은" lastIdx="1" clrIdx="0">
    <p:extLst>
      <p:ext uri="{19B8F6BF-5375-455C-9EA6-DF929625EA0E}">
        <p15:presenceInfo xmlns:p15="http://schemas.microsoft.com/office/powerpoint/2012/main" userId="3724886bc1ff8c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193A7"/>
    <a:srgbClr val="FFCC66"/>
    <a:srgbClr val="000000"/>
    <a:srgbClr val="F8D9B6"/>
    <a:srgbClr val="B3ECF0"/>
    <a:srgbClr val="FFFFFF"/>
    <a:srgbClr val="98CCDA"/>
    <a:srgbClr val="9DCFDC"/>
    <a:srgbClr val="A0D0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58B9B-CB7D-4E57-95A6-98DCF4A476F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ABD28AF-E381-4BFD-851F-704FFE8DC5D9}">
      <dgm:prSet phldrT="[텍스트]" custT="1"/>
      <dgm:spPr>
        <a:solidFill>
          <a:srgbClr val="FAE3C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로그인</a:t>
          </a:r>
        </a:p>
      </dgm:t>
    </dgm:pt>
    <dgm:pt modelId="{0CF3BC45-07C5-44B3-853D-6BEBC1A317A9}" type="parTrans" cxnId="{021EE06D-2FC6-4562-89A3-FCC47E2BAE30}">
      <dgm:prSet/>
      <dgm:spPr/>
      <dgm:t>
        <a:bodyPr/>
        <a:lstStyle/>
        <a:p>
          <a:pPr latinLnBrk="1"/>
          <a:endParaRPr lang="ko-KR" altLang="en-US" sz="2000"/>
        </a:p>
      </dgm:t>
    </dgm:pt>
    <dgm:pt modelId="{F4C00792-4B0A-453E-8047-D69C8F2065CE}" type="sibTrans" cxnId="{021EE06D-2FC6-4562-89A3-FCC47E2BAE30}">
      <dgm:prSet custT="1"/>
      <dgm:spPr>
        <a:ln w="57150">
          <a:solidFill>
            <a:srgbClr val="004F91"/>
          </a:solidFill>
        </a:ln>
      </dgm:spPr>
      <dgm:t>
        <a:bodyPr/>
        <a:lstStyle/>
        <a:p>
          <a:pPr latinLnBrk="1"/>
          <a:endParaRPr lang="ko-KR" altLang="en-US" sz="2000"/>
        </a:p>
      </dgm:t>
    </dgm:pt>
    <dgm:pt modelId="{E165BE1A-2CDD-44FE-8A6E-DB0040853413}">
      <dgm:prSet phldrT="[텍스트]" custT="1"/>
      <dgm:spPr>
        <a:solidFill>
          <a:srgbClr val="41CFD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여행 </a:t>
          </a:r>
          <a:r>
            <a: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MBTI </a:t>
          </a:r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검사</a:t>
          </a:r>
          <a:r>
            <a: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</a:t>
          </a:r>
          <a:endParaRPr lang="ko-KR" altLang="en-US" sz="20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096A4FFB-837C-4E19-9A3C-10370D3BC7E5}" type="parTrans" cxnId="{14B8AAEC-1E08-492F-8F14-885317BECB77}">
      <dgm:prSet/>
      <dgm:spPr/>
      <dgm:t>
        <a:bodyPr/>
        <a:lstStyle/>
        <a:p>
          <a:pPr latinLnBrk="1"/>
          <a:endParaRPr lang="ko-KR" altLang="en-US" sz="2000"/>
        </a:p>
      </dgm:t>
    </dgm:pt>
    <dgm:pt modelId="{3E17419B-0955-4EE7-BCE6-8D655CF5EB16}" type="sibTrans" cxnId="{14B8AAEC-1E08-492F-8F14-885317BECB77}">
      <dgm:prSet custT="1"/>
      <dgm:spPr>
        <a:ln w="57150">
          <a:solidFill>
            <a:srgbClr val="004F91"/>
          </a:solidFill>
        </a:ln>
      </dgm:spPr>
      <dgm:t>
        <a:bodyPr/>
        <a:lstStyle/>
        <a:p>
          <a:pPr latinLnBrk="1"/>
          <a:endParaRPr lang="ko-KR" altLang="en-US" sz="2000"/>
        </a:p>
      </dgm:t>
    </dgm:pt>
    <dgm:pt modelId="{ADC946FF-D621-4052-9D3B-6DF028811258}">
      <dgm:prSet phldrT="[텍스트]" custT="1"/>
      <dgm:spPr>
        <a:solidFill>
          <a:srgbClr val="FAE3C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방문할 관광지</a:t>
          </a:r>
          <a:endParaRPr lang="en-US" altLang="ko-KR" sz="20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개수 및 순서 설정</a:t>
          </a:r>
        </a:p>
      </dgm:t>
    </dgm:pt>
    <dgm:pt modelId="{584FE5C3-020B-47EE-B288-0304FBCB4E8C}" type="parTrans" cxnId="{37A02431-071E-4805-9206-48EDF42A9297}">
      <dgm:prSet/>
      <dgm:spPr/>
      <dgm:t>
        <a:bodyPr/>
        <a:lstStyle/>
        <a:p>
          <a:pPr latinLnBrk="1"/>
          <a:endParaRPr lang="ko-KR" altLang="en-US" sz="2000"/>
        </a:p>
      </dgm:t>
    </dgm:pt>
    <dgm:pt modelId="{B086D236-DA90-4068-9EEF-9171C8936E6F}" type="sibTrans" cxnId="{37A02431-071E-4805-9206-48EDF42A9297}">
      <dgm:prSet custT="1"/>
      <dgm:spPr>
        <a:ln w="57150">
          <a:solidFill>
            <a:srgbClr val="004F91"/>
          </a:solidFill>
        </a:ln>
      </dgm:spPr>
      <dgm:t>
        <a:bodyPr/>
        <a:lstStyle/>
        <a:p>
          <a:pPr latinLnBrk="1"/>
          <a:endParaRPr lang="ko-KR" altLang="en-US" sz="2000"/>
        </a:p>
      </dgm:t>
    </dgm:pt>
    <dgm:pt modelId="{380F1440-3170-4D0B-A216-F2CD6C7C36A3}">
      <dgm:prSet phldrT="[텍스트]" custT="1"/>
      <dgm:spPr>
        <a:solidFill>
          <a:srgbClr val="FAE3C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최적의 세가지</a:t>
          </a:r>
          <a:endParaRPr lang="en-US" altLang="ko-KR" sz="20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여행코스 제공 </a:t>
          </a:r>
          <a:endParaRPr lang="en-US" altLang="ko-KR" sz="20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DE4B0F64-B4E0-4032-8799-DEED29592013}" type="parTrans" cxnId="{97E0BB4F-50F2-4416-B012-75AD15B240EF}">
      <dgm:prSet/>
      <dgm:spPr/>
      <dgm:t>
        <a:bodyPr/>
        <a:lstStyle/>
        <a:p>
          <a:pPr latinLnBrk="1"/>
          <a:endParaRPr lang="ko-KR" altLang="en-US" sz="2000"/>
        </a:p>
      </dgm:t>
    </dgm:pt>
    <dgm:pt modelId="{BDAEB488-C6CB-41C5-B595-622FDF7D63FB}" type="sibTrans" cxnId="{97E0BB4F-50F2-4416-B012-75AD15B240EF}">
      <dgm:prSet custT="1"/>
      <dgm:spPr>
        <a:ln w="57150">
          <a:solidFill>
            <a:srgbClr val="004F91"/>
          </a:solidFill>
        </a:ln>
      </dgm:spPr>
      <dgm:t>
        <a:bodyPr/>
        <a:lstStyle/>
        <a:p>
          <a:pPr latinLnBrk="1"/>
          <a:endParaRPr lang="ko-KR" altLang="en-US" sz="2000"/>
        </a:p>
      </dgm:t>
    </dgm:pt>
    <dgm:pt modelId="{7C7DE59E-0AB9-4646-B56D-76A0ABFF7D76}">
      <dgm:prSet phldrT="[텍스트]" custT="1"/>
      <dgm:spPr>
        <a:solidFill>
          <a:srgbClr val="41CFD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여행 코스 선정</a:t>
          </a:r>
        </a:p>
      </dgm:t>
    </dgm:pt>
    <dgm:pt modelId="{38890225-B5EE-4B8E-9E4B-DC77AF7AC461}" type="parTrans" cxnId="{1E57BE82-A04F-48EB-BB58-4D7E57E2663A}">
      <dgm:prSet/>
      <dgm:spPr/>
      <dgm:t>
        <a:bodyPr/>
        <a:lstStyle/>
        <a:p>
          <a:pPr latinLnBrk="1"/>
          <a:endParaRPr lang="ko-KR" altLang="en-US" sz="2000"/>
        </a:p>
      </dgm:t>
    </dgm:pt>
    <dgm:pt modelId="{820F5634-CEF1-48B2-8B86-C35401171F3E}" type="sibTrans" cxnId="{1E57BE82-A04F-48EB-BB58-4D7E57E2663A}">
      <dgm:prSet/>
      <dgm:spPr/>
      <dgm:t>
        <a:bodyPr/>
        <a:lstStyle/>
        <a:p>
          <a:pPr latinLnBrk="1"/>
          <a:endParaRPr lang="ko-KR" altLang="en-US" sz="2000"/>
        </a:p>
      </dgm:t>
    </dgm:pt>
    <dgm:pt modelId="{B6843668-2B68-41FE-982D-7921FFDFCEC5}">
      <dgm:prSet phldrT="[텍스트]" custT="1"/>
      <dgm:spPr>
        <a:solidFill>
          <a:srgbClr val="41CFDA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자가용 소지 여부</a:t>
          </a:r>
          <a:endParaRPr lang="en-US" altLang="ko-KR" sz="20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설정</a:t>
          </a:r>
        </a:p>
      </dgm:t>
    </dgm:pt>
    <dgm:pt modelId="{0E4E959D-7A86-4AD0-B6C8-84AAAC4E44DA}" type="parTrans" cxnId="{72FF9CEC-AB4B-4080-A950-9FAA217D855E}">
      <dgm:prSet/>
      <dgm:spPr/>
      <dgm:t>
        <a:bodyPr/>
        <a:lstStyle/>
        <a:p>
          <a:pPr latinLnBrk="1"/>
          <a:endParaRPr lang="ko-KR" altLang="en-US" sz="2000"/>
        </a:p>
      </dgm:t>
    </dgm:pt>
    <dgm:pt modelId="{3A22340D-3D58-4E9F-AE68-92000BE3D02F}" type="sibTrans" cxnId="{72FF9CEC-AB4B-4080-A950-9FAA217D855E}">
      <dgm:prSet custT="1"/>
      <dgm:spPr>
        <a:ln w="57150">
          <a:solidFill>
            <a:srgbClr val="004F91"/>
          </a:solidFill>
        </a:ln>
      </dgm:spPr>
      <dgm:t>
        <a:bodyPr/>
        <a:lstStyle/>
        <a:p>
          <a:pPr latinLnBrk="1"/>
          <a:endParaRPr lang="ko-KR" altLang="en-US" sz="2000"/>
        </a:p>
      </dgm:t>
    </dgm:pt>
    <dgm:pt modelId="{0E71FCD6-45DC-4694-BF65-115F27301983}" type="pres">
      <dgm:prSet presAssocID="{27858B9B-CB7D-4E57-95A6-98DCF4A476F4}" presName="Name0" presStyleCnt="0">
        <dgm:presLayoutVars>
          <dgm:dir/>
          <dgm:resizeHandles val="exact"/>
        </dgm:presLayoutVars>
      </dgm:prSet>
      <dgm:spPr/>
    </dgm:pt>
    <dgm:pt modelId="{A0E5BD67-EC61-4259-A485-03E00D65DFA8}" type="pres">
      <dgm:prSet presAssocID="{7ABD28AF-E381-4BFD-851F-704FFE8DC5D9}" presName="node" presStyleLbl="node1" presStyleIdx="0" presStyleCnt="6">
        <dgm:presLayoutVars>
          <dgm:bulletEnabled val="1"/>
        </dgm:presLayoutVars>
      </dgm:prSet>
      <dgm:spPr/>
    </dgm:pt>
    <dgm:pt modelId="{D352D071-2B62-4484-9D54-BB3BFA978CD7}" type="pres">
      <dgm:prSet presAssocID="{F4C00792-4B0A-453E-8047-D69C8F2065CE}" presName="sibTrans" presStyleLbl="sibTrans1D1" presStyleIdx="0" presStyleCnt="5"/>
      <dgm:spPr/>
    </dgm:pt>
    <dgm:pt modelId="{71E660B9-EE28-4805-BEE6-B44CC20B4F0F}" type="pres">
      <dgm:prSet presAssocID="{F4C00792-4B0A-453E-8047-D69C8F2065CE}" presName="connectorText" presStyleLbl="sibTrans1D1" presStyleIdx="0" presStyleCnt="5"/>
      <dgm:spPr/>
    </dgm:pt>
    <dgm:pt modelId="{4AC268C5-6513-4A4E-869B-D5CADD45EE2D}" type="pres">
      <dgm:prSet presAssocID="{E165BE1A-2CDD-44FE-8A6E-DB0040853413}" presName="node" presStyleLbl="node1" presStyleIdx="1" presStyleCnt="6">
        <dgm:presLayoutVars>
          <dgm:bulletEnabled val="1"/>
        </dgm:presLayoutVars>
      </dgm:prSet>
      <dgm:spPr/>
    </dgm:pt>
    <dgm:pt modelId="{548E4D9A-A9AD-4A4F-8C90-E408C66FC102}" type="pres">
      <dgm:prSet presAssocID="{3E17419B-0955-4EE7-BCE6-8D655CF5EB16}" presName="sibTrans" presStyleLbl="sibTrans1D1" presStyleIdx="1" presStyleCnt="5"/>
      <dgm:spPr/>
    </dgm:pt>
    <dgm:pt modelId="{6F1E4273-91BE-490A-8EDE-BB175CC6FEF6}" type="pres">
      <dgm:prSet presAssocID="{3E17419B-0955-4EE7-BCE6-8D655CF5EB16}" presName="connectorText" presStyleLbl="sibTrans1D1" presStyleIdx="1" presStyleCnt="5"/>
      <dgm:spPr/>
    </dgm:pt>
    <dgm:pt modelId="{17F1EF9B-CF7F-47E9-8464-4AB2F54C296A}" type="pres">
      <dgm:prSet presAssocID="{ADC946FF-D621-4052-9D3B-6DF028811258}" presName="node" presStyleLbl="node1" presStyleIdx="2" presStyleCnt="6">
        <dgm:presLayoutVars>
          <dgm:bulletEnabled val="1"/>
        </dgm:presLayoutVars>
      </dgm:prSet>
      <dgm:spPr/>
    </dgm:pt>
    <dgm:pt modelId="{6C5D770E-742D-443C-8478-C47CF5F893A2}" type="pres">
      <dgm:prSet presAssocID="{B086D236-DA90-4068-9EEF-9171C8936E6F}" presName="sibTrans" presStyleLbl="sibTrans1D1" presStyleIdx="2" presStyleCnt="5"/>
      <dgm:spPr/>
    </dgm:pt>
    <dgm:pt modelId="{F0FFD708-4301-4EC9-9047-792039FFA142}" type="pres">
      <dgm:prSet presAssocID="{B086D236-DA90-4068-9EEF-9171C8936E6F}" presName="connectorText" presStyleLbl="sibTrans1D1" presStyleIdx="2" presStyleCnt="5"/>
      <dgm:spPr/>
    </dgm:pt>
    <dgm:pt modelId="{557D68B9-B514-41D1-8424-82E7E68F712E}" type="pres">
      <dgm:prSet presAssocID="{B6843668-2B68-41FE-982D-7921FFDFCEC5}" presName="node" presStyleLbl="node1" presStyleIdx="3" presStyleCnt="6">
        <dgm:presLayoutVars>
          <dgm:bulletEnabled val="1"/>
        </dgm:presLayoutVars>
      </dgm:prSet>
      <dgm:spPr/>
    </dgm:pt>
    <dgm:pt modelId="{C546870B-F058-4497-B519-F706913876D0}" type="pres">
      <dgm:prSet presAssocID="{3A22340D-3D58-4E9F-AE68-92000BE3D02F}" presName="sibTrans" presStyleLbl="sibTrans1D1" presStyleIdx="3" presStyleCnt="5"/>
      <dgm:spPr/>
    </dgm:pt>
    <dgm:pt modelId="{4AC2FF1A-DB92-43DA-9EF7-1FCABFF801B9}" type="pres">
      <dgm:prSet presAssocID="{3A22340D-3D58-4E9F-AE68-92000BE3D02F}" presName="connectorText" presStyleLbl="sibTrans1D1" presStyleIdx="3" presStyleCnt="5"/>
      <dgm:spPr/>
    </dgm:pt>
    <dgm:pt modelId="{E3EA8ABE-7F23-40DF-9263-67708413768A}" type="pres">
      <dgm:prSet presAssocID="{380F1440-3170-4D0B-A216-F2CD6C7C36A3}" presName="node" presStyleLbl="node1" presStyleIdx="4" presStyleCnt="6">
        <dgm:presLayoutVars>
          <dgm:bulletEnabled val="1"/>
        </dgm:presLayoutVars>
      </dgm:prSet>
      <dgm:spPr/>
    </dgm:pt>
    <dgm:pt modelId="{AC455E73-119F-44D8-88FE-14026B328E81}" type="pres">
      <dgm:prSet presAssocID="{BDAEB488-C6CB-41C5-B595-622FDF7D63FB}" presName="sibTrans" presStyleLbl="sibTrans1D1" presStyleIdx="4" presStyleCnt="5"/>
      <dgm:spPr/>
    </dgm:pt>
    <dgm:pt modelId="{7C739451-ADA8-4211-90D7-3EAD09ECBC14}" type="pres">
      <dgm:prSet presAssocID="{BDAEB488-C6CB-41C5-B595-622FDF7D63FB}" presName="connectorText" presStyleLbl="sibTrans1D1" presStyleIdx="4" presStyleCnt="5"/>
      <dgm:spPr/>
    </dgm:pt>
    <dgm:pt modelId="{B3212CFA-46C1-4D96-A77A-5B05A007D5D5}" type="pres">
      <dgm:prSet presAssocID="{7C7DE59E-0AB9-4646-B56D-76A0ABFF7D76}" presName="node" presStyleLbl="node1" presStyleIdx="5" presStyleCnt="6">
        <dgm:presLayoutVars>
          <dgm:bulletEnabled val="1"/>
        </dgm:presLayoutVars>
      </dgm:prSet>
      <dgm:spPr/>
    </dgm:pt>
  </dgm:ptLst>
  <dgm:cxnLst>
    <dgm:cxn modelId="{9AA5E500-9875-4AB0-BAE1-44B834F79930}" type="presOf" srcId="{ADC946FF-D621-4052-9D3B-6DF028811258}" destId="{17F1EF9B-CF7F-47E9-8464-4AB2F54C296A}" srcOrd="0" destOrd="0" presId="urn:microsoft.com/office/officeart/2005/8/layout/bProcess3"/>
    <dgm:cxn modelId="{A9E8E201-0008-43FD-B18F-D00838B4A8BC}" type="presOf" srcId="{F4C00792-4B0A-453E-8047-D69C8F2065CE}" destId="{D352D071-2B62-4484-9D54-BB3BFA978CD7}" srcOrd="0" destOrd="0" presId="urn:microsoft.com/office/officeart/2005/8/layout/bProcess3"/>
    <dgm:cxn modelId="{E5DF670E-9A16-4658-9AC4-87A9D73267A0}" type="presOf" srcId="{E165BE1A-2CDD-44FE-8A6E-DB0040853413}" destId="{4AC268C5-6513-4A4E-869B-D5CADD45EE2D}" srcOrd="0" destOrd="0" presId="urn:microsoft.com/office/officeart/2005/8/layout/bProcess3"/>
    <dgm:cxn modelId="{F251191A-70E8-4EE1-919A-125F4685E889}" type="presOf" srcId="{B6843668-2B68-41FE-982D-7921FFDFCEC5}" destId="{557D68B9-B514-41D1-8424-82E7E68F712E}" srcOrd="0" destOrd="0" presId="urn:microsoft.com/office/officeart/2005/8/layout/bProcess3"/>
    <dgm:cxn modelId="{0FB9D022-421F-425F-9D9C-7C6267EF540C}" type="presOf" srcId="{3E17419B-0955-4EE7-BCE6-8D655CF5EB16}" destId="{548E4D9A-A9AD-4A4F-8C90-E408C66FC102}" srcOrd="0" destOrd="0" presId="urn:microsoft.com/office/officeart/2005/8/layout/bProcess3"/>
    <dgm:cxn modelId="{37A02431-071E-4805-9206-48EDF42A9297}" srcId="{27858B9B-CB7D-4E57-95A6-98DCF4A476F4}" destId="{ADC946FF-D621-4052-9D3B-6DF028811258}" srcOrd="2" destOrd="0" parTransId="{584FE5C3-020B-47EE-B288-0304FBCB4E8C}" sibTransId="{B086D236-DA90-4068-9EEF-9171C8936E6F}"/>
    <dgm:cxn modelId="{27A1C732-CE47-4E94-B7BF-550631CE777B}" type="presOf" srcId="{B086D236-DA90-4068-9EEF-9171C8936E6F}" destId="{6C5D770E-742D-443C-8478-C47CF5F893A2}" srcOrd="0" destOrd="0" presId="urn:microsoft.com/office/officeart/2005/8/layout/bProcess3"/>
    <dgm:cxn modelId="{66431A61-F9BF-4806-BBF1-B7802D5BEFE5}" type="presOf" srcId="{3A22340D-3D58-4E9F-AE68-92000BE3D02F}" destId="{4AC2FF1A-DB92-43DA-9EF7-1FCABFF801B9}" srcOrd="1" destOrd="0" presId="urn:microsoft.com/office/officeart/2005/8/layout/bProcess3"/>
    <dgm:cxn modelId="{021EE06D-2FC6-4562-89A3-FCC47E2BAE30}" srcId="{27858B9B-CB7D-4E57-95A6-98DCF4A476F4}" destId="{7ABD28AF-E381-4BFD-851F-704FFE8DC5D9}" srcOrd="0" destOrd="0" parTransId="{0CF3BC45-07C5-44B3-853D-6BEBC1A317A9}" sibTransId="{F4C00792-4B0A-453E-8047-D69C8F2065CE}"/>
    <dgm:cxn modelId="{9FE9FB4E-C8AC-43F3-86D1-18E490760E86}" type="presOf" srcId="{380F1440-3170-4D0B-A216-F2CD6C7C36A3}" destId="{E3EA8ABE-7F23-40DF-9263-67708413768A}" srcOrd="0" destOrd="0" presId="urn:microsoft.com/office/officeart/2005/8/layout/bProcess3"/>
    <dgm:cxn modelId="{97E0BB4F-50F2-4416-B012-75AD15B240EF}" srcId="{27858B9B-CB7D-4E57-95A6-98DCF4A476F4}" destId="{380F1440-3170-4D0B-A216-F2CD6C7C36A3}" srcOrd="4" destOrd="0" parTransId="{DE4B0F64-B4E0-4032-8799-DEED29592013}" sibTransId="{BDAEB488-C6CB-41C5-B595-622FDF7D63FB}"/>
    <dgm:cxn modelId="{C25AA676-43E3-4789-838D-70C1FC734F78}" type="presOf" srcId="{7C7DE59E-0AB9-4646-B56D-76A0ABFF7D76}" destId="{B3212CFA-46C1-4D96-A77A-5B05A007D5D5}" srcOrd="0" destOrd="0" presId="urn:microsoft.com/office/officeart/2005/8/layout/bProcess3"/>
    <dgm:cxn modelId="{AAE7207D-99AE-4748-A2A1-4C8324F0931A}" type="presOf" srcId="{BDAEB488-C6CB-41C5-B595-622FDF7D63FB}" destId="{7C739451-ADA8-4211-90D7-3EAD09ECBC14}" srcOrd="1" destOrd="0" presId="urn:microsoft.com/office/officeart/2005/8/layout/bProcess3"/>
    <dgm:cxn modelId="{1E57BE82-A04F-48EB-BB58-4D7E57E2663A}" srcId="{27858B9B-CB7D-4E57-95A6-98DCF4A476F4}" destId="{7C7DE59E-0AB9-4646-B56D-76A0ABFF7D76}" srcOrd="5" destOrd="0" parTransId="{38890225-B5EE-4B8E-9E4B-DC77AF7AC461}" sibTransId="{820F5634-CEF1-48B2-8B86-C35401171F3E}"/>
    <dgm:cxn modelId="{1D6694AB-8861-454A-8ADC-784F7ED11BB9}" type="presOf" srcId="{3A22340D-3D58-4E9F-AE68-92000BE3D02F}" destId="{C546870B-F058-4497-B519-F706913876D0}" srcOrd="0" destOrd="0" presId="urn:microsoft.com/office/officeart/2005/8/layout/bProcess3"/>
    <dgm:cxn modelId="{410EACB0-AA11-4ABE-9BC0-6EB6AF2D3640}" type="presOf" srcId="{7ABD28AF-E381-4BFD-851F-704FFE8DC5D9}" destId="{A0E5BD67-EC61-4259-A485-03E00D65DFA8}" srcOrd="0" destOrd="0" presId="urn:microsoft.com/office/officeart/2005/8/layout/bProcess3"/>
    <dgm:cxn modelId="{9BE967B9-DB26-43CD-B5EB-79813B4C2A58}" type="presOf" srcId="{BDAEB488-C6CB-41C5-B595-622FDF7D63FB}" destId="{AC455E73-119F-44D8-88FE-14026B328E81}" srcOrd="0" destOrd="0" presId="urn:microsoft.com/office/officeart/2005/8/layout/bProcess3"/>
    <dgm:cxn modelId="{6F4063BA-2435-4CA1-B931-1934DE73FA62}" type="presOf" srcId="{3E17419B-0955-4EE7-BCE6-8D655CF5EB16}" destId="{6F1E4273-91BE-490A-8EDE-BB175CC6FEF6}" srcOrd="1" destOrd="0" presId="urn:microsoft.com/office/officeart/2005/8/layout/bProcess3"/>
    <dgm:cxn modelId="{415361C0-209A-4791-91EC-017B8BE11FD9}" type="presOf" srcId="{27858B9B-CB7D-4E57-95A6-98DCF4A476F4}" destId="{0E71FCD6-45DC-4694-BF65-115F27301983}" srcOrd="0" destOrd="0" presId="urn:microsoft.com/office/officeart/2005/8/layout/bProcess3"/>
    <dgm:cxn modelId="{6E6748C4-08AE-4271-AD36-A657058FBF81}" type="presOf" srcId="{F4C00792-4B0A-453E-8047-D69C8F2065CE}" destId="{71E660B9-EE28-4805-BEE6-B44CC20B4F0F}" srcOrd="1" destOrd="0" presId="urn:microsoft.com/office/officeart/2005/8/layout/bProcess3"/>
    <dgm:cxn modelId="{72FF9CEC-AB4B-4080-A950-9FAA217D855E}" srcId="{27858B9B-CB7D-4E57-95A6-98DCF4A476F4}" destId="{B6843668-2B68-41FE-982D-7921FFDFCEC5}" srcOrd="3" destOrd="0" parTransId="{0E4E959D-7A86-4AD0-B6C8-84AAAC4E44DA}" sibTransId="{3A22340D-3D58-4E9F-AE68-92000BE3D02F}"/>
    <dgm:cxn modelId="{14B8AAEC-1E08-492F-8F14-885317BECB77}" srcId="{27858B9B-CB7D-4E57-95A6-98DCF4A476F4}" destId="{E165BE1A-2CDD-44FE-8A6E-DB0040853413}" srcOrd="1" destOrd="0" parTransId="{096A4FFB-837C-4E19-9A3C-10370D3BC7E5}" sibTransId="{3E17419B-0955-4EE7-BCE6-8D655CF5EB16}"/>
    <dgm:cxn modelId="{EAB9C3F6-026B-4A30-A2AE-C1C91B9F9497}" type="presOf" srcId="{B086D236-DA90-4068-9EEF-9171C8936E6F}" destId="{F0FFD708-4301-4EC9-9047-792039FFA142}" srcOrd="1" destOrd="0" presId="urn:microsoft.com/office/officeart/2005/8/layout/bProcess3"/>
    <dgm:cxn modelId="{E7E2D714-00D7-471B-B938-FDC09B965C51}" type="presParOf" srcId="{0E71FCD6-45DC-4694-BF65-115F27301983}" destId="{A0E5BD67-EC61-4259-A485-03E00D65DFA8}" srcOrd="0" destOrd="0" presId="urn:microsoft.com/office/officeart/2005/8/layout/bProcess3"/>
    <dgm:cxn modelId="{90595743-E278-4411-8E9B-668EDB858A9B}" type="presParOf" srcId="{0E71FCD6-45DC-4694-BF65-115F27301983}" destId="{D352D071-2B62-4484-9D54-BB3BFA978CD7}" srcOrd="1" destOrd="0" presId="urn:microsoft.com/office/officeart/2005/8/layout/bProcess3"/>
    <dgm:cxn modelId="{7328A4ED-97E0-4FBF-8C7B-6C0D01A15A89}" type="presParOf" srcId="{D352D071-2B62-4484-9D54-BB3BFA978CD7}" destId="{71E660B9-EE28-4805-BEE6-B44CC20B4F0F}" srcOrd="0" destOrd="0" presId="urn:microsoft.com/office/officeart/2005/8/layout/bProcess3"/>
    <dgm:cxn modelId="{EE2785E1-3446-4FC9-9FC4-5CC437317CB8}" type="presParOf" srcId="{0E71FCD6-45DC-4694-BF65-115F27301983}" destId="{4AC268C5-6513-4A4E-869B-D5CADD45EE2D}" srcOrd="2" destOrd="0" presId="urn:microsoft.com/office/officeart/2005/8/layout/bProcess3"/>
    <dgm:cxn modelId="{B6372644-3F07-42E8-9ED3-167C56DD2843}" type="presParOf" srcId="{0E71FCD6-45DC-4694-BF65-115F27301983}" destId="{548E4D9A-A9AD-4A4F-8C90-E408C66FC102}" srcOrd="3" destOrd="0" presId="urn:microsoft.com/office/officeart/2005/8/layout/bProcess3"/>
    <dgm:cxn modelId="{A01B39A1-860F-46C4-B304-1AAFBAD72384}" type="presParOf" srcId="{548E4D9A-A9AD-4A4F-8C90-E408C66FC102}" destId="{6F1E4273-91BE-490A-8EDE-BB175CC6FEF6}" srcOrd="0" destOrd="0" presId="urn:microsoft.com/office/officeart/2005/8/layout/bProcess3"/>
    <dgm:cxn modelId="{BBA271BB-2BCC-4222-83F2-EEF8E3556A93}" type="presParOf" srcId="{0E71FCD6-45DC-4694-BF65-115F27301983}" destId="{17F1EF9B-CF7F-47E9-8464-4AB2F54C296A}" srcOrd="4" destOrd="0" presId="urn:microsoft.com/office/officeart/2005/8/layout/bProcess3"/>
    <dgm:cxn modelId="{35445225-B498-491B-A8A0-892001466F52}" type="presParOf" srcId="{0E71FCD6-45DC-4694-BF65-115F27301983}" destId="{6C5D770E-742D-443C-8478-C47CF5F893A2}" srcOrd="5" destOrd="0" presId="urn:microsoft.com/office/officeart/2005/8/layout/bProcess3"/>
    <dgm:cxn modelId="{228109E5-9FF8-440A-8FA2-298B5AFF6AE6}" type="presParOf" srcId="{6C5D770E-742D-443C-8478-C47CF5F893A2}" destId="{F0FFD708-4301-4EC9-9047-792039FFA142}" srcOrd="0" destOrd="0" presId="urn:microsoft.com/office/officeart/2005/8/layout/bProcess3"/>
    <dgm:cxn modelId="{D631AE9A-FBFD-4492-A4F4-9D203FCFD6FA}" type="presParOf" srcId="{0E71FCD6-45DC-4694-BF65-115F27301983}" destId="{557D68B9-B514-41D1-8424-82E7E68F712E}" srcOrd="6" destOrd="0" presId="urn:microsoft.com/office/officeart/2005/8/layout/bProcess3"/>
    <dgm:cxn modelId="{03CEFFEF-CDAF-4345-8F12-EB9F81D9E53F}" type="presParOf" srcId="{0E71FCD6-45DC-4694-BF65-115F27301983}" destId="{C546870B-F058-4497-B519-F706913876D0}" srcOrd="7" destOrd="0" presId="urn:microsoft.com/office/officeart/2005/8/layout/bProcess3"/>
    <dgm:cxn modelId="{AF0ACBF2-55C4-48A4-A6D2-1512726ED6DB}" type="presParOf" srcId="{C546870B-F058-4497-B519-F706913876D0}" destId="{4AC2FF1A-DB92-43DA-9EF7-1FCABFF801B9}" srcOrd="0" destOrd="0" presId="urn:microsoft.com/office/officeart/2005/8/layout/bProcess3"/>
    <dgm:cxn modelId="{FF70B269-9784-4FAF-8584-45B835720D8F}" type="presParOf" srcId="{0E71FCD6-45DC-4694-BF65-115F27301983}" destId="{E3EA8ABE-7F23-40DF-9263-67708413768A}" srcOrd="8" destOrd="0" presId="urn:microsoft.com/office/officeart/2005/8/layout/bProcess3"/>
    <dgm:cxn modelId="{2E23B2B4-A9F9-4EE4-981C-7158EB1D341B}" type="presParOf" srcId="{0E71FCD6-45DC-4694-BF65-115F27301983}" destId="{AC455E73-119F-44D8-88FE-14026B328E81}" srcOrd="9" destOrd="0" presId="urn:microsoft.com/office/officeart/2005/8/layout/bProcess3"/>
    <dgm:cxn modelId="{9BE3EA15-3E88-4CD0-ADC2-904B5AB48197}" type="presParOf" srcId="{AC455E73-119F-44D8-88FE-14026B328E81}" destId="{7C739451-ADA8-4211-90D7-3EAD09ECBC14}" srcOrd="0" destOrd="0" presId="urn:microsoft.com/office/officeart/2005/8/layout/bProcess3"/>
    <dgm:cxn modelId="{094FF49A-5512-4AE6-9586-62672F168999}" type="presParOf" srcId="{0E71FCD6-45DC-4694-BF65-115F27301983}" destId="{B3212CFA-46C1-4D96-A77A-5B05A007D5D5}" srcOrd="10" destOrd="0" presId="urn:microsoft.com/office/officeart/2005/8/layout/bProcess3"/>
  </dgm:cxnLst>
  <dgm:bg/>
  <dgm:whole>
    <a:ln w="762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31E1B-1483-4F97-B130-60F11A8770E0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EEDBBAD3-780F-41DA-AAB7-4F2D3A4BF1D6}">
      <dgm:prSet phldrT="[텍스트]"/>
      <dgm:spPr>
        <a:solidFill>
          <a:schemeClr val="accent2"/>
        </a:solidFill>
      </dgm:spPr>
      <dgm:t>
        <a:bodyPr/>
        <a:lstStyle/>
        <a:p>
          <a:pPr latinLnBrk="1"/>
          <a:r>
            <a:rPr lang="en-US" altLang="ko-KR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MBTI</a:t>
          </a:r>
        </a:p>
        <a:p>
          <a:pPr latinLnBrk="1"/>
          <a:r>
            <a:rPr lang="ko-KR" altLang="en-US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두번째 성향 </a:t>
          </a:r>
          <a:endParaRPr lang="en-US" altLang="ko-KR" b="1" dirty="0">
            <a:solidFill>
              <a:schemeClr val="tx2">
                <a:lumMod val="7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b="1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점수</a:t>
          </a:r>
        </a:p>
      </dgm:t>
    </dgm:pt>
    <dgm:pt modelId="{2D520A7D-3B1E-40D9-8918-CD6A7C1357CA}" type="parTrans" cxnId="{CE83F566-7AA4-41D7-9AAD-FFF74F96ED8A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3F6FFBA5-8AD8-404F-82E2-D18F592C7CBE}" type="sibTrans" cxnId="{CE83F566-7AA4-41D7-9AAD-FFF74F96ED8A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115E8B2-6D32-4D50-B57A-FFAD1A2CFE20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거리 점수</a:t>
          </a:r>
        </a:p>
      </dgm:t>
    </dgm:pt>
    <dgm:pt modelId="{5F7DF938-58FD-448B-9505-E4ADD862D3A4}" type="parTrans" cxnId="{69137C13-5F38-4D7F-B0C3-B24A0D2B0C4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2329328-0ECD-4F1E-B70E-93190C6D1552}" type="sibTrans" cxnId="{69137C13-5F38-4D7F-B0C3-B24A0D2B0C4E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D4E2AE1-3292-4467-AA1D-3A2E31878769}">
      <dgm:prSet phldrT="[텍스트]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r>
            <a:rPr lang="en-US" altLang="ko-KR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MBTI</a:t>
          </a:r>
        </a:p>
        <a:p>
          <a:pPr latinLnBrk="1"/>
          <a:r>
            <a:rPr lang="ko-KR" altLang="en-US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첫번째 성향</a:t>
          </a:r>
          <a:endParaRPr lang="en-US" altLang="ko-KR" b="1" dirty="0">
            <a:solidFill>
              <a:schemeClr val="bg2">
                <a:lumMod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점수</a:t>
          </a:r>
          <a:endParaRPr lang="en-US" altLang="ko-KR" b="1" dirty="0">
            <a:solidFill>
              <a:schemeClr val="bg2">
                <a:lumMod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6129330B-B7FD-412A-858B-3F4F56C6E97C}" type="parTrans" cxnId="{1A00E603-DAF8-42F4-B121-55A9C9573CE3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2348E7C-DD36-47DC-AFED-8CE3C57BBA15}" type="sibTrans" cxnId="{1A00E603-DAF8-42F4-B121-55A9C9573CE3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9BBA211-4C77-477A-99AE-09126BD01A2F}" type="pres">
      <dgm:prSet presAssocID="{15331E1B-1483-4F97-B130-60F11A8770E0}" presName="compositeShape" presStyleCnt="0">
        <dgm:presLayoutVars>
          <dgm:chMax val="7"/>
          <dgm:dir/>
          <dgm:resizeHandles val="exact"/>
        </dgm:presLayoutVars>
      </dgm:prSet>
      <dgm:spPr/>
    </dgm:pt>
    <dgm:pt modelId="{20B58B36-A144-4D20-851A-E7D5F2C89383}" type="pres">
      <dgm:prSet presAssocID="{15331E1B-1483-4F97-B130-60F11A8770E0}" presName="wedge1" presStyleLbl="node1" presStyleIdx="0" presStyleCnt="3" custScaleX="97926" custScaleY="101277" custLinFactNeighborX="-4662" custLinFactNeighborY="3535"/>
      <dgm:spPr/>
    </dgm:pt>
    <dgm:pt modelId="{9FEFF7F9-3FA0-4DA9-89C1-F0C68081F6A2}" type="pres">
      <dgm:prSet presAssocID="{15331E1B-1483-4F97-B130-60F11A8770E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2844129-A121-4AE2-A78A-FFA0F45EFD70}" type="pres">
      <dgm:prSet presAssocID="{15331E1B-1483-4F97-B130-60F11A8770E0}" presName="wedge2" presStyleLbl="node1" presStyleIdx="1" presStyleCnt="3" custLinFactNeighborX="-26" custLinFactNeighborY="-136"/>
      <dgm:spPr/>
    </dgm:pt>
    <dgm:pt modelId="{4D5CD54B-3593-40AF-A315-14AA8627C63D}" type="pres">
      <dgm:prSet presAssocID="{15331E1B-1483-4F97-B130-60F11A8770E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5FE82-ED7C-4226-B0A8-FDEC3093CDD7}" type="pres">
      <dgm:prSet presAssocID="{15331E1B-1483-4F97-B130-60F11A8770E0}" presName="wedge3" presStyleLbl="node1" presStyleIdx="2" presStyleCnt="3" custScaleY="97749" custLinFactNeighborX="-26" custLinFactNeighborY="-680"/>
      <dgm:spPr/>
    </dgm:pt>
    <dgm:pt modelId="{174C13D7-703C-4A57-9F68-ED40CCC033F0}" type="pres">
      <dgm:prSet presAssocID="{15331E1B-1483-4F97-B130-60F11A8770E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A00E603-DAF8-42F4-B121-55A9C9573CE3}" srcId="{15331E1B-1483-4F97-B130-60F11A8770E0}" destId="{0D4E2AE1-3292-4467-AA1D-3A2E31878769}" srcOrd="2" destOrd="0" parTransId="{6129330B-B7FD-412A-858B-3F4F56C6E97C}" sibTransId="{42348E7C-DD36-47DC-AFED-8CE3C57BBA15}"/>
    <dgm:cxn modelId="{69137C13-5F38-4D7F-B0C3-B24A0D2B0C4E}" srcId="{15331E1B-1483-4F97-B130-60F11A8770E0}" destId="{E115E8B2-6D32-4D50-B57A-FFAD1A2CFE20}" srcOrd="1" destOrd="0" parTransId="{5F7DF938-58FD-448B-9505-E4ADD862D3A4}" sibTransId="{F2329328-0ECD-4F1E-B70E-93190C6D1552}"/>
    <dgm:cxn modelId="{07528C2E-3214-472B-9FC3-42E5804B9E02}" type="presOf" srcId="{E115E8B2-6D32-4D50-B57A-FFAD1A2CFE20}" destId="{92844129-A121-4AE2-A78A-FFA0F45EFD70}" srcOrd="0" destOrd="0" presId="urn:microsoft.com/office/officeart/2005/8/layout/chart3"/>
    <dgm:cxn modelId="{C3777743-BA72-41EB-AB04-14E66F6BC2CA}" type="presOf" srcId="{0D4E2AE1-3292-4467-AA1D-3A2E31878769}" destId="{D195FE82-ED7C-4226-B0A8-FDEC3093CDD7}" srcOrd="0" destOrd="0" presId="urn:microsoft.com/office/officeart/2005/8/layout/chart3"/>
    <dgm:cxn modelId="{AC66E746-F6F6-4DB6-A5D5-CB636F911E9E}" type="presOf" srcId="{EEDBBAD3-780F-41DA-AAB7-4F2D3A4BF1D6}" destId="{9FEFF7F9-3FA0-4DA9-89C1-F0C68081F6A2}" srcOrd="1" destOrd="0" presId="urn:microsoft.com/office/officeart/2005/8/layout/chart3"/>
    <dgm:cxn modelId="{CE83F566-7AA4-41D7-9AAD-FFF74F96ED8A}" srcId="{15331E1B-1483-4F97-B130-60F11A8770E0}" destId="{EEDBBAD3-780F-41DA-AAB7-4F2D3A4BF1D6}" srcOrd="0" destOrd="0" parTransId="{2D520A7D-3B1E-40D9-8918-CD6A7C1357CA}" sibTransId="{3F6FFBA5-8AD8-404F-82E2-D18F592C7CBE}"/>
    <dgm:cxn modelId="{54624267-40D6-4C92-A79D-CEBB0C2479F7}" type="presOf" srcId="{15331E1B-1483-4F97-B130-60F11A8770E0}" destId="{B9BBA211-4C77-477A-99AE-09126BD01A2F}" srcOrd="0" destOrd="0" presId="urn:microsoft.com/office/officeart/2005/8/layout/chart3"/>
    <dgm:cxn modelId="{C8F91B72-B6B2-4070-8778-E22C331C4B65}" type="presOf" srcId="{0D4E2AE1-3292-4467-AA1D-3A2E31878769}" destId="{174C13D7-703C-4A57-9F68-ED40CCC033F0}" srcOrd="1" destOrd="0" presId="urn:microsoft.com/office/officeart/2005/8/layout/chart3"/>
    <dgm:cxn modelId="{8A2ACEE0-09F2-413F-B33E-08F969652429}" type="presOf" srcId="{EEDBBAD3-780F-41DA-AAB7-4F2D3A4BF1D6}" destId="{20B58B36-A144-4D20-851A-E7D5F2C89383}" srcOrd="0" destOrd="0" presId="urn:microsoft.com/office/officeart/2005/8/layout/chart3"/>
    <dgm:cxn modelId="{E2BFEDF2-E12A-4855-BEC1-3CCE1999E1AC}" type="presOf" srcId="{E115E8B2-6D32-4D50-B57A-FFAD1A2CFE20}" destId="{4D5CD54B-3593-40AF-A315-14AA8627C63D}" srcOrd="1" destOrd="0" presId="urn:microsoft.com/office/officeart/2005/8/layout/chart3"/>
    <dgm:cxn modelId="{CD16D7F4-796E-48A9-B412-FC1EC7A1F39A}" type="presParOf" srcId="{B9BBA211-4C77-477A-99AE-09126BD01A2F}" destId="{20B58B36-A144-4D20-851A-E7D5F2C89383}" srcOrd="0" destOrd="0" presId="urn:microsoft.com/office/officeart/2005/8/layout/chart3"/>
    <dgm:cxn modelId="{DCAC139E-D02D-4E48-B2EA-B348E0BCEB27}" type="presParOf" srcId="{B9BBA211-4C77-477A-99AE-09126BD01A2F}" destId="{9FEFF7F9-3FA0-4DA9-89C1-F0C68081F6A2}" srcOrd="1" destOrd="0" presId="urn:microsoft.com/office/officeart/2005/8/layout/chart3"/>
    <dgm:cxn modelId="{24CA72F0-446F-4F5B-B59C-622899C5EEFA}" type="presParOf" srcId="{B9BBA211-4C77-477A-99AE-09126BD01A2F}" destId="{92844129-A121-4AE2-A78A-FFA0F45EFD70}" srcOrd="2" destOrd="0" presId="urn:microsoft.com/office/officeart/2005/8/layout/chart3"/>
    <dgm:cxn modelId="{6A5F3592-7603-4A93-B5E2-CE1010FAD38F}" type="presParOf" srcId="{B9BBA211-4C77-477A-99AE-09126BD01A2F}" destId="{4D5CD54B-3593-40AF-A315-14AA8627C63D}" srcOrd="3" destOrd="0" presId="urn:microsoft.com/office/officeart/2005/8/layout/chart3"/>
    <dgm:cxn modelId="{EF540255-6CCA-4829-A02A-8B7C1BDBB4A2}" type="presParOf" srcId="{B9BBA211-4C77-477A-99AE-09126BD01A2F}" destId="{D195FE82-ED7C-4226-B0A8-FDEC3093CDD7}" srcOrd="4" destOrd="0" presId="urn:microsoft.com/office/officeart/2005/8/layout/chart3"/>
    <dgm:cxn modelId="{A58789B4-7DF1-4FD9-A3CC-50EFDA1473AA}" type="presParOf" srcId="{B9BBA211-4C77-477A-99AE-09126BD01A2F}" destId="{174C13D7-703C-4A57-9F68-ED40CCC033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27345-3A6E-4EB8-8B58-8C9B70F36C3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BB5443D-7840-45E9-84DD-4D9B5E0F6094}">
      <dgm:prSet phldrT="[텍스트]" custT="1"/>
      <dgm:spPr>
        <a:solidFill>
          <a:srgbClr val="0193A7"/>
        </a:solidFill>
        <a:ln>
          <a:noFill/>
        </a:ln>
      </dgm:spPr>
      <dgm:t>
        <a:bodyPr/>
        <a:lstStyle/>
        <a:p>
          <a:pPr latinLnBrk="1"/>
          <a:r>
            <a: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단체 여행</a:t>
          </a:r>
        </a:p>
      </dgm:t>
    </dgm:pt>
    <dgm:pt modelId="{3348D1DF-705A-431F-B779-41894A52F12C}" type="parTrans" cxnId="{89A717F4-B729-40DA-9F1E-1C29A30FC725}">
      <dgm:prSet/>
      <dgm:spPr/>
      <dgm:t>
        <a:bodyPr/>
        <a:lstStyle/>
        <a:p>
          <a:pPr latinLnBrk="1"/>
          <a:endParaRPr lang="ko-KR" altLang="en-US"/>
        </a:p>
      </dgm:t>
    </dgm:pt>
    <dgm:pt modelId="{5835D8CA-4053-4AEF-A5AA-ACED1B778B1A}" type="sibTrans" cxnId="{89A717F4-B729-40DA-9F1E-1C29A30FC725}">
      <dgm:prSet/>
      <dgm:spPr/>
      <dgm:t>
        <a:bodyPr/>
        <a:lstStyle/>
        <a:p>
          <a:pPr latinLnBrk="1"/>
          <a:endParaRPr lang="ko-KR" altLang="en-US"/>
        </a:p>
      </dgm:t>
    </dgm:pt>
    <dgm:pt modelId="{F73C1BE6-A581-4AAC-9F91-F189FAC7D578}">
      <dgm:prSet phldrT="[텍스트]" custT="1"/>
      <dgm:spPr>
        <a:solidFill>
          <a:srgbClr val="41CFDA"/>
        </a:solidFill>
        <a:ln>
          <a:noFill/>
        </a:ln>
      </dgm:spPr>
      <dgm:t>
        <a:bodyPr/>
        <a:lstStyle/>
        <a:p>
          <a:pPr latinLnBrk="1"/>
          <a:r>
            <a: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개인 여행</a:t>
          </a:r>
        </a:p>
      </dgm:t>
    </dgm:pt>
    <dgm:pt modelId="{9F6F1D84-92F8-4D77-B454-D2CF041A1E1A}" type="parTrans" cxnId="{BF7504D6-59D2-47BB-8C30-2CC004413393}">
      <dgm:prSet/>
      <dgm:spPr/>
      <dgm:t>
        <a:bodyPr/>
        <a:lstStyle/>
        <a:p>
          <a:pPr latinLnBrk="1"/>
          <a:endParaRPr lang="ko-KR" altLang="en-US"/>
        </a:p>
      </dgm:t>
    </dgm:pt>
    <dgm:pt modelId="{C0A7B47A-88C4-41FF-AFE7-9553C870B6F1}" type="sibTrans" cxnId="{BF7504D6-59D2-47BB-8C30-2CC004413393}">
      <dgm:prSet/>
      <dgm:spPr/>
      <dgm:t>
        <a:bodyPr/>
        <a:lstStyle/>
        <a:p>
          <a:pPr latinLnBrk="1"/>
          <a:endParaRPr lang="ko-KR" altLang="en-US"/>
        </a:p>
      </dgm:t>
    </dgm:pt>
    <dgm:pt modelId="{5273C70E-3DCC-4010-9713-3BE1F25923E1}" type="pres">
      <dgm:prSet presAssocID="{B1227345-3A6E-4EB8-8B58-8C9B70F36C38}" presName="CompostProcess" presStyleCnt="0">
        <dgm:presLayoutVars>
          <dgm:dir/>
          <dgm:resizeHandles val="exact"/>
        </dgm:presLayoutVars>
      </dgm:prSet>
      <dgm:spPr/>
    </dgm:pt>
    <dgm:pt modelId="{00E88867-799C-46F6-A03E-DAC3821967E2}" type="pres">
      <dgm:prSet presAssocID="{B1227345-3A6E-4EB8-8B58-8C9B70F36C38}" presName="arrow" presStyleLbl="bgShp" presStyleIdx="0" presStyleCnt="1" custLinFactNeighborX="399" custLinFactNeighborY="-16241"/>
      <dgm:spPr>
        <a:solidFill>
          <a:srgbClr val="FAE3CA"/>
        </a:solidFill>
      </dgm:spPr>
    </dgm:pt>
    <dgm:pt modelId="{CD6AEA38-F0AC-4929-BB13-1340038BED3C}" type="pres">
      <dgm:prSet presAssocID="{B1227345-3A6E-4EB8-8B58-8C9B70F36C38}" presName="linearProcess" presStyleCnt="0"/>
      <dgm:spPr/>
    </dgm:pt>
    <dgm:pt modelId="{560F8C1B-4458-45A7-8A3D-1B0A5988A3A5}" type="pres">
      <dgm:prSet presAssocID="{0BB5443D-7840-45E9-84DD-4D9B5E0F6094}" presName="textNode" presStyleLbl="node1" presStyleIdx="0" presStyleCnt="2" custScaleX="85303" custScaleY="66026" custLinFactX="-76886" custLinFactNeighborX="-100000" custLinFactNeighborY="-881">
        <dgm:presLayoutVars>
          <dgm:bulletEnabled val="1"/>
        </dgm:presLayoutVars>
      </dgm:prSet>
      <dgm:spPr/>
    </dgm:pt>
    <dgm:pt modelId="{C23D3E69-D00C-4DBE-9F88-D194B5D4A435}" type="pres">
      <dgm:prSet presAssocID="{5835D8CA-4053-4AEF-A5AA-ACED1B778B1A}" presName="sibTrans" presStyleCnt="0"/>
      <dgm:spPr/>
    </dgm:pt>
    <dgm:pt modelId="{5BEF1A38-8710-4F6D-9A40-C8F30AA60FAC}" type="pres">
      <dgm:prSet presAssocID="{F73C1BE6-A581-4AAC-9F91-F189FAC7D578}" presName="textNode" presStyleLbl="node1" presStyleIdx="1" presStyleCnt="2" custScaleX="80184" custScaleY="67706" custLinFactX="61229" custLinFactNeighborX="100000" custLinFactNeighborY="0">
        <dgm:presLayoutVars>
          <dgm:bulletEnabled val="1"/>
        </dgm:presLayoutVars>
      </dgm:prSet>
      <dgm:spPr/>
    </dgm:pt>
  </dgm:ptLst>
  <dgm:cxnLst>
    <dgm:cxn modelId="{2E150668-7C68-4440-A45D-6259F0EA7508}" type="presOf" srcId="{0BB5443D-7840-45E9-84DD-4D9B5E0F6094}" destId="{560F8C1B-4458-45A7-8A3D-1B0A5988A3A5}" srcOrd="0" destOrd="0" presId="urn:microsoft.com/office/officeart/2005/8/layout/hProcess9"/>
    <dgm:cxn modelId="{253B018F-643A-48AC-930F-E1BE69FE3D8C}" type="presOf" srcId="{F73C1BE6-A581-4AAC-9F91-F189FAC7D578}" destId="{5BEF1A38-8710-4F6D-9A40-C8F30AA60FAC}" srcOrd="0" destOrd="0" presId="urn:microsoft.com/office/officeart/2005/8/layout/hProcess9"/>
    <dgm:cxn modelId="{5E92E391-0A4F-4D21-A002-C30CB8276268}" type="presOf" srcId="{B1227345-3A6E-4EB8-8B58-8C9B70F36C38}" destId="{5273C70E-3DCC-4010-9713-3BE1F25923E1}" srcOrd="0" destOrd="0" presId="urn:microsoft.com/office/officeart/2005/8/layout/hProcess9"/>
    <dgm:cxn modelId="{BF7504D6-59D2-47BB-8C30-2CC004413393}" srcId="{B1227345-3A6E-4EB8-8B58-8C9B70F36C38}" destId="{F73C1BE6-A581-4AAC-9F91-F189FAC7D578}" srcOrd="1" destOrd="0" parTransId="{9F6F1D84-92F8-4D77-B454-D2CF041A1E1A}" sibTransId="{C0A7B47A-88C4-41FF-AFE7-9553C870B6F1}"/>
    <dgm:cxn modelId="{89A717F4-B729-40DA-9F1E-1C29A30FC725}" srcId="{B1227345-3A6E-4EB8-8B58-8C9B70F36C38}" destId="{0BB5443D-7840-45E9-84DD-4D9B5E0F6094}" srcOrd="0" destOrd="0" parTransId="{3348D1DF-705A-431F-B779-41894A52F12C}" sibTransId="{5835D8CA-4053-4AEF-A5AA-ACED1B778B1A}"/>
    <dgm:cxn modelId="{EFFCD8D0-19E4-4E5E-A0FD-B4109FAA8942}" type="presParOf" srcId="{5273C70E-3DCC-4010-9713-3BE1F25923E1}" destId="{00E88867-799C-46F6-A03E-DAC3821967E2}" srcOrd="0" destOrd="0" presId="urn:microsoft.com/office/officeart/2005/8/layout/hProcess9"/>
    <dgm:cxn modelId="{77FBB655-E45E-4E3E-B573-D540B841D874}" type="presParOf" srcId="{5273C70E-3DCC-4010-9713-3BE1F25923E1}" destId="{CD6AEA38-F0AC-4929-BB13-1340038BED3C}" srcOrd="1" destOrd="0" presId="urn:microsoft.com/office/officeart/2005/8/layout/hProcess9"/>
    <dgm:cxn modelId="{947163CA-2347-430C-AF54-B817A8CFE26C}" type="presParOf" srcId="{CD6AEA38-F0AC-4929-BB13-1340038BED3C}" destId="{560F8C1B-4458-45A7-8A3D-1B0A5988A3A5}" srcOrd="0" destOrd="0" presId="urn:microsoft.com/office/officeart/2005/8/layout/hProcess9"/>
    <dgm:cxn modelId="{11849535-B30E-4784-91B7-7249C10D808B}" type="presParOf" srcId="{CD6AEA38-F0AC-4929-BB13-1340038BED3C}" destId="{C23D3E69-D00C-4DBE-9F88-D194B5D4A435}" srcOrd="1" destOrd="0" presId="urn:microsoft.com/office/officeart/2005/8/layout/hProcess9"/>
    <dgm:cxn modelId="{A5CCC6C4-6EF7-489B-ABDF-C2E17F4584FE}" type="presParOf" srcId="{CD6AEA38-F0AC-4929-BB13-1340038BED3C}" destId="{5BEF1A38-8710-4F6D-9A40-C8F30AA60FA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2D071-2B62-4484-9D54-BB3BFA978CD7}">
      <dsp:nvSpPr>
        <dsp:cNvPr id="0" name=""/>
        <dsp:cNvSpPr/>
      </dsp:nvSpPr>
      <dsp:spPr>
        <a:xfrm>
          <a:off x="3201882" y="724779"/>
          <a:ext cx="558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67" y="45720"/>
              </a:lnTo>
            </a:path>
          </a:pathLst>
        </a:custGeom>
        <a:noFill/>
        <a:ln w="57150" cap="flat" cmpd="sng" algn="ctr">
          <a:solidFill>
            <a:srgbClr val="004F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466437" y="767553"/>
        <a:ext cx="29458" cy="5891"/>
      </dsp:txXfrm>
    </dsp:sp>
    <dsp:sp modelId="{A0E5BD67-EC61-4259-A485-03E00D65DFA8}">
      <dsp:nvSpPr>
        <dsp:cNvPr id="0" name=""/>
        <dsp:cNvSpPr/>
      </dsp:nvSpPr>
      <dsp:spPr>
        <a:xfrm>
          <a:off x="642084" y="2019"/>
          <a:ext cx="2561598" cy="1536959"/>
        </a:xfrm>
        <a:prstGeom prst="rect">
          <a:avLst/>
        </a:prstGeom>
        <a:solidFill>
          <a:srgbClr val="FAE3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로그인</a:t>
          </a:r>
        </a:p>
      </dsp:txBody>
      <dsp:txXfrm>
        <a:off x="642084" y="2019"/>
        <a:ext cx="2561598" cy="1536959"/>
      </dsp:txXfrm>
    </dsp:sp>
    <dsp:sp modelId="{548E4D9A-A9AD-4A4F-8C90-E408C66FC102}">
      <dsp:nvSpPr>
        <dsp:cNvPr id="0" name=""/>
        <dsp:cNvSpPr/>
      </dsp:nvSpPr>
      <dsp:spPr>
        <a:xfrm>
          <a:off x="6352649" y="724779"/>
          <a:ext cx="558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67" y="45720"/>
              </a:lnTo>
            </a:path>
          </a:pathLst>
        </a:custGeom>
        <a:noFill/>
        <a:ln w="57150" cap="flat" cmpd="sng" algn="ctr">
          <a:solidFill>
            <a:srgbClr val="004F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6617203" y="767553"/>
        <a:ext cx="29458" cy="5891"/>
      </dsp:txXfrm>
    </dsp:sp>
    <dsp:sp modelId="{4AC268C5-6513-4A4E-869B-D5CADD45EE2D}">
      <dsp:nvSpPr>
        <dsp:cNvPr id="0" name=""/>
        <dsp:cNvSpPr/>
      </dsp:nvSpPr>
      <dsp:spPr>
        <a:xfrm>
          <a:off x="3792850" y="2019"/>
          <a:ext cx="2561598" cy="1536959"/>
        </a:xfrm>
        <a:prstGeom prst="rect">
          <a:avLst/>
        </a:prstGeom>
        <a:solidFill>
          <a:srgbClr val="41CF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여행 </a:t>
          </a:r>
          <a:r>
            <a:rPr lang="en-US" altLang="ko-KR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MBTI </a:t>
          </a: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검사</a:t>
          </a:r>
          <a:r>
            <a:rPr lang="en-US" altLang="ko-KR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</a:t>
          </a:r>
          <a:endParaRPr lang="ko-KR" altLang="en-US" sz="2000" kern="12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792850" y="2019"/>
        <a:ext cx="2561598" cy="1536959"/>
      </dsp:txXfrm>
    </dsp:sp>
    <dsp:sp modelId="{6C5D770E-742D-443C-8478-C47CF5F893A2}">
      <dsp:nvSpPr>
        <dsp:cNvPr id="0" name=""/>
        <dsp:cNvSpPr/>
      </dsp:nvSpPr>
      <dsp:spPr>
        <a:xfrm>
          <a:off x="1922883" y="1537178"/>
          <a:ext cx="6301532" cy="558567"/>
        </a:xfrm>
        <a:custGeom>
          <a:avLst/>
          <a:gdLst/>
          <a:ahLst/>
          <a:cxnLst/>
          <a:rect l="0" t="0" r="0" b="0"/>
          <a:pathLst>
            <a:path>
              <a:moveTo>
                <a:pt x="6301532" y="0"/>
              </a:moveTo>
              <a:lnTo>
                <a:pt x="6301532" y="296383"/>
              </a:lnTo>
              <a:lnTo>
                <a:pt x="0" y="296383"/>
              </a:lnTo>
              <a:lnTo>
                <a:pt x="0" y="558567"/>
              </a:lnTo>
            </a:path>
          </a:pathLst>
        </a:custGeom>
        <a:noFill/>
        <a:ln w="57150" cap="flat" cmpd="sng" algn="ctr">
          <a:solidFill>
            <a:srgbClr val="004F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4915424" y="1813516"/>
        <a:ext cx="316450" cy="5891"/>
      </dsp:txXfrm>
    </dsp:sp>
    <dsp:sp modelId="{17F1EF9B-CF7F-47E9-8464-4AB2F54C296A}">
      <dsp:nvSpPr>
        <dsp:cNvPr id="0" name=""/>
        <dsp:cNvSpPr/>
      </dsp:nvSpPr>
      <dsp:spPr>
        <a:xfrm>
          <a:off x="6943617" y="2019"/>
          <a:ext cx="2561598" cy="1536959"/>
        </a:xfrm>
        <a:prstGeom prst="rect">
          <a:avLst/>
        </a:prstGeom>
        <a:solidFill>
          <a:srgbClr val="FAE3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방문할 관광지</a:t>
          </a:r>
          <a:endParaRPr lang="en-US" altLang="ko-KR" sz="2000" kern="12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개수 및 순서 설정</a:t>
          </a:r>
        </a:p>
      </dsp:txBody>
      <dsp:txXfrm>
        <a:off x="6943617" y="2019"/>
        <a:ext cx="2561598" cy="1536959"/>
      </dsp:txXfrm>
    </dsp:sp>
    <dsp:sp modelId="{C546870B-F058-4497-B519-F706913876D0}">
      <dsp:nvSpPr>
        <dsp:cNvPr id="0" name=""/>
        <dsp:cNvSpPr/>
      </dsp:nvSpPr>
      <dsp:spPr>
        <a:xfrm>
          <a:off x="3201882" y="2850905"/>
          <a:ext cx="558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67" y="45720"/>
              </a:lnTo>
            </a:path>
          </a:pathLst>
        </a:custGeom>
        <a:noFill/>
        <a:ln w="57150" cap="flat" cmpd="sng" algn="ctr">
          <a:solidFill>
            <a:srgbClr val="004F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466437" y="2893680"/>
        <a:ext cx="29458" cy="5891"/>
      </dsp:txXfrm>
    </dsp:sp>
    <dsp:sp modelId="{557D68B9-B514-41D1-8424-82E7E68F712E}">
      <dsp:nvSpPr>
        <dsp:cNvPr id="0" name=""/>
        <dsp:cNvSpPr/>
      </dsp:nvSpPr>
      <dsp:spPr>
        <a:xfrm>
          <a:off x="642084" y="2128146"/>
          <a:ext cx="2561598" cy="1536959"/>
        </a:xfrm>
        <a:prstGeom prst="rect">
          <a:avLst/>
        </a:prstGeom>
        <a:solidFill>
          <a:srgbClr val="41CF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자가용 소지 여부</a:t>
          </a:r>
          <a:endParaRPr lang="en-US" altLang="ko-KR" sz="2000" kern="12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설정</a:t>
          </a:r>
        </a:p>
      </dsp:txBody>
      <dsp:txXfrm>
        <a:off x="642084" y="2128146"/>
        <a:ext cx="2561598" cy="1536959"/>
      </dsp:txXfrm>
    </dsp:sp>
    <dsp:sp modelId="{AC455E73-119F-44D8-88FE-14026B328E81}">
      <dsp:nvSpPr>
        <dsp:cNvPr id="0" name=""/>
        <dsp:cNvSpPr/>
      </dsp:nvSpPr>
      <dsp:spPr>
        <a:xfrm>
          <a:off x="6352649" y="2850905"/>
          <a:ext cx="558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567" y="45720"/>
              </a:lnTo>
            </a:path>
          </a:pathLst>
        </a:custGeom>
        <a:noFill/>
        <a:ln w="57150" cap="flat" cmpd="sng" algn="ctr">
          <a:solidFill>
            <a:srgbClr val="004F9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6617203" y="2893680"/>
        <a:ext cx="29458" cy="5891"/>
      </dsp:txXfrm>
    </dsp:sp>
    <dsp:sp modelId="{E3EA8ABE-7F23-40DF-9263-67708413768A}">
      <dsp:nvSpPr>
        <dsp:cNvPr id="0" name=""/>
        <dsp:cNvSpPr/>
      </dsp:nvSpPr>
      <dsp:spPr>
        <a:xfrm>
          <a:off x="3792850" y="2128146"/>
          <a:ext cx="2561598" cy="1536959"/>
        </a:xfrm>
        <a:prstGeom prst="rect">
          <a:avLst/>
        </a:prstGeom>
        <a:solidFill>
          <a:srgbClr val="FAE3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최적의 세가지</a:t>
          </a:r>
          <a:endParaRPr lang="en-US" altLang="ko-KR" sz="2000" kern="12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여행코스 제공 </a:t>
          </a:r>
          <a:endParaRPr lang="en-US" altLang="ko-KR" sz="2000" kern="1200" dirty="0">
            <a:solidFill>
              <a:schemeClr val="tx1"/>
            </a:solidFill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792850" y="2128146"/>
        <a:ext cx="2561598" cy="1536959"/>
      </dsp:txXfrm>
    </dsp:sp>
    <dsp:sp modelId="{B3212CFA-46C1-4D96-A77A-5B05A007D5D5}">
      <dsp:nvSpPr>
        <dsp:cNvPr id="0" name=""/>
        <dsp:cNvSpPr/>
      </dsp:nvSpPr>
      <dsp:spPr>
        <a:xfrm>
          <a:off x="6943617" y="2128146"/>
          <a:ext cx="2561598" cy="1536959"/>
        </a:xfrm>
        <a:prstGeom prst="rect">
          <a:avLst/>
        </a:prstGeom>
        <a:solidFill>
          <a:srgbClr val="41CF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여행 코스 선정</a:t>
          </a:r>
        </a:p>
      </dsp:txBody>
      <dsp:txXfrm>
        <a:off x="6943617" y="2128146"/>
        <a:ext cx="2561598" cy="153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58B36-A144-4D20-851A-E7D5F2C89383}">
      <dsp:nvSpPr>
        <dsp:cNvPr id="0" name=""/>
        <dsp:cNvSpPr/>
      </dsp:nvSpPr>
      <dsp:spPr>
        <a:xfrm>
          <a:off x="2949408" y="494026"/>
          <a:ext cx="4299708" cy="4446843"/>
        </a:xfrm>
        <a:prstGeom prst="pie">
          <a:avLst>
            <a:gd name="adj1" fmla="val 16200000"/>
            <a:gd name="adj2" fmla="val 180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MBTI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두번째 성향 </a:t>
          </a:r>
          <a:endParaRPr lang="en-US" altLang="ko-KR" sz="2100" b="1" kern="1200" dirty="0">
            <a:solidFill>
              <a:schemeClr val="tx2">
                <a:lumMod val="7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chemeClr val="tx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점수</a:t>
          </a:r>
        </a:p>
      </dsp:txBody>
      <dsp:txXfrm>
        <a:off x="5287119" y="1314574"/>
        <a:ext cx="1458829" cy="1482281"/>
      </dsp:txXfrm>
    </dsp:sp>
    <dsp:sp modelId="{92844129-A121-4AE2-A78A-FFA0F45EFD70}">
      <dsp:nvSpPr>
        <dsp:cNvPr id="0" name=""/>
        <dsp:cNvSpPr/>
      </dsp:nvSpPr>
      <dsp:spPr>
        <a:xfrm>
          <a:off x="2881098" y="491553"/>
          <a:ext cx="4390773" cy="4390773"/>
        </a:xfrm>
        <a:prstGeom prst="pie">
          <a:avLst>
            <a:gd name="adj1" fmla="val 1800000"/>
            <a:gd name="adj2" fmla="val 900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거리 점수</a:t>
          </a:r>
        </a:p>
      </dsp:txBody>
      <dsp:txXfrm>
        <a:off x="4083334" y="3261922"/>
        <a:ext cx="1986302" cy="1359048"/>
      </dsp:txXfrm>
    </dsp:sp>
    <dsp:sp modelId="{D195FE82-ED7C-4226-B0A8-FDEC3093CDD7}">
      <dsp:nvSpPr>
        <dsp:cNvPr id="0" name=""/>
        <dsp:cNvSpPr/>
      </dsp:nvSpPr>
      <dsp:spPr>
        <a:xfrm>
          <a:off x="2881098" y="517086"/>
          <a:ext cx="4390773" cy="4291936"/>
        </a:xfrm>
        <a:prstGeom prst="pie">
          <a:avLst>
            <a:gd name="adj1" fmla="val 9000000"/>
            <a:gd name="adj2" fmla="val 1620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1" kern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MBTI</a:t>
          </a: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첫번째 성향</a:t>
          </a:r>
          <a:endParaRPr lang="en-US" altLang="ko-KR" sz="2100" b="1" kern="1200" dirty="0">
            <a:solidFill>
              <a:schemeClr val="bg2">
                <a:lumMod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점수</a:t>
          </a:r>
          <a:endParaRPr lang="en-US" altLang="ko-KR" sz="2100" b="1" kern="1200" dirty="0">
            <a:solidFill>
              <a:schemeClr val="bg2">
                <a:lumMod val="2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endParaRPr>
        </a:p>
      </dsp:txBody>
      <dsp:txXfrm>
        <a:off x="3351538" y="1360145"/>
        <a:ext cx="1489726" cy="1430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88867-799C-46F6-A03E-DAC3821967E2}">
      <dsp:nvSpPr>
        <dsp:cNvPr id="0" name=""/>
        <dsp:cNvSpPr/>
      </dsp:nvSpPr>
      <dsp:spPr>
        <a:xfrm>
          <a:off x="666535" y="0"/>
          <a:ext cx="7227253" cy="4345526"/>
        </a:xfrm>
        <a:prstGeom prst="rightArrow">
          <a:avLst/>
        </a:prstGeom>
        <a:solidFill>
          <a:srgbClr val="FAE3C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F8C1B-4458-45A7-8A3D-1B0A5988A3A5}">
      <dsp:nvSpPr>
        <dsp:cNvPr id="0" name=""/>
        <dsp:cNvSpPr/>
      </dsp:nvSpPr>
      <dsp:spPr>
        <a:xfrm>
          <a:off x="0" y="1583613"/>
          <a:ext cx="2175904" cy="1147670"/>
        </a:xfrm>
        <a:prstGeom prst="roundRect">
          <a:avLst/>
        </a:prstGeom>
        <a:solidFill>
          <a:srgbClr val="0193A7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단체 여행</a:t>
          </a:r>
        </a:p>
      </dsp:txBody>
      <dsp:txXfrm>
        <a:off x="56025" y="1639638"/>
        <a:ext cx="2063854" cy="1035620"/>
      </dsp:txXfrm>
    </dsp:sp>
    <dsp:sp modelId="{5BEF1A38-8710-4F6D-9A40-C8F30AA60FAC}">
      <dsp:nvSpPr>
        <dsp:cNvPr id="0" name=""/>
        <dsp:cNvSpPr/>
      </dsp:nvSpPr>
      <dsp:spPr>
        <a:xfrm>
          <a:off x="6457321" y="1584326"/>
          <a:ext cx="2045329" cy="1176872"/>
        </a:xfrm>
        <a:prstGeom prst="roundRect">
          <a:avLst/>
        </a:prstGeom>
        <a:solidFill>
          <a:srgbClr val="41CFD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개인 여행</a:t>
          </a:r>
        </a:p>
      </dsp:txBody>
      <dsp:txXfrm>
        <a:off x="6514771" y="1641776"/>
        <a:ext cx="1930429" cy="106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06:43:54.0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571 0,'1'2,"1"-1,-1 1,0-1,0 1,0-1,0 1,0 0,0 0,-1-1,1 1,0 4,3 21,-3-17,0 5,0 1,0-1,-2 0,0 0,0 0,-2 0,0 0,-6 19,-2-4,-2-1,-1 0,-25 40,28-52,-141 235,131-212,-9 17,-12 22,9-13,-10 20,24-44,9-19,1 1,2-1,-7 34,6-23,1-9,-15 33,13-36,-12 43,4-7,-1-1,17-53,0 1,1 0,-1 1,1-1,0 0,0 0,1 0,0 0,0 0,0 0,0 0,4 8,-2-6,0-1,1-1,0 1,0 0,0-1,1 0,-1 0,10 8,-3-5,0-1,1 0,-1-1,1 0,1 0,-1-1,1-1,0 0,19 3,-9-5,0 0,0-2,0-1,0 0,31-7,-6-2,0-1,-1-3,57-24,-37 7,94-56,-111 55,-17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06:43:54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0,'2'1,"1"0,-1 0,1 0,-1 0,0 0,1 1,-1-1,0 1,0-1,0 1,0 0,3 4,3 4,-1 0,0 0,-1 1,0 0,-1 0,0 0,4 14,-3-9,42 129,-41-118,-2 0,0 1,0 42,-5-38,-2 0,-8 41,-20 61,17-73,2 1,3 1,3-1,3 67,2-125,2-6,3-8,-1 0,11-21,2 1,30-40,52-54,-37 50,85-75,-174 179,6-11,-42 30,19-19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5T06:44:21.8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939AF-EDAA-4E75-B0EF-AD1B00EC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106A-1390-40B0-841F-1685F71A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AE88B-69FA-4080-9CC0-29B5FD74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EDCCC-A2F3-409E-893E-B076AC58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75FD3-8F3B-4CAF-91E1-FAFA5BCD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59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33327-2AA1-4F82-802C-DC8A8E84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0D131-1ED2-433C-9960-491453AA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4170F-6CD6-45B7-A0A1-3F17D1D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6900C-406A-4210-9A74-AEF8CDBA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0B21-6076-4224-BA79-0FE5A087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17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70640-BF01-4043-A688-44894BA6E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99D0-8FEA-4FD4-A9CF-0C3279C2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8233B-5717-4D3E-B11D-11FE4FD0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B9ABA-0811-45D8-BF65-551670F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687C3-5672-40DC-A54C-672309C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1D418-F576-4A38-8063-25C621A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35D4F-29F1-451D-B757-EDAF6E8B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918-FDF1-4094-BA20-C5DA2E74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A876-3D5E-472C-8730-65A70915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B7A82-2441-47CD-AB69-A406E8C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2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961E-1530-469B-89B9-D4181531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14DEF-766D-43D5-A733-960C8DA5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40EF-1B38-4F3B-BBFC-D709BD04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E5F50-D32B-471C-9CE7-763238FF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69826-8A29-490A-AA8D-6AC00752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26FC-E9FB-4848-91E5-5298D899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97AF1-560C-40CA-9F77-C4482D48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796C-7EC1-4E5C-A958-404EE7B06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7541-68E4-4220-B55C-32A24D85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89BEA-B9D2-4315-865D-0922BB8D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399B8-5430-471A-8327-BC683828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2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E3AB-0CC2-49EE-9DA0-3CB2C086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0D51B-44B7-4408-BC66-099F46D4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61FD69-CFCC-4C2D-B7F4-0644CA98A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0D580-B31D-4CAB-94F1-7EBCE7BE4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9EEF7-64C4-4FAD-9CFE-FD473249E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E591D-57DD-4E41-90A3-ABF3AA38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A6D044-C3E0-4D5E-AF10-FACC94C4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683FC5-E510-41A5-9C66-87136290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CF913-0565-4EF5-9DF3-7BBF5C8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481E3-9ABB-44E4-BA96-584DA6B5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8FEF85-13E2-4C06-A394-5D793C8F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9790F-659A-49BB-A168-3AFACB2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358B96-B88D-44E0-80FB-A3E5115E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965D0-B67C-44FE-B2DF-8A9A1FF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08DD7-6BB0-4E42-8EE5-AAC66D4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AD6E2-3E31-4034-8FF1-64F8A46401D0}"/>
              </a:ext>
            </a:extLst>
          </p:cNvPr>
          <p:cNvSpPr txBox="1"/>
          <p:nvPr userDrawn="1"/>
        </p:nvSpPr>
        <p:spPr>
          <a:xfrm>
            <a:off x="100069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71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334CD-F1FC-4FC8-A33D-812FC56E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2E690-E86A-4722-8316-0FF92D49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91116-A8BD-4884-9523-160728CC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00E92-4799-4898-98C7-B692B96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78D38-4CFE-47A6-96B0-555ED13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D91FB-39E5-422E-AC1D-39E10E1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0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DA18-F480-4F43-9A50-EADDABE5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6B1D8-2477-4DB6-BE7D-112747830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5D60A-76F5-4617-83B0-E89AD623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EC6B5-B075-4D35-AF79-AED23C1C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6AC84-AD13-4AE0-81DD-8803DC1E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4FB3C-BBE8-47DB-9541-199402AF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4567B-AA32-4399-B4A4-FABCF6F6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8D90E-B19D-496D-A8CD-027F4150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BE15F-B2E5-4F5E-9536-3714D94D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84E9-28E7-414B-8A10-8B88CF2761E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C7A53-550B-4CD2-B975-305B0E751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BB5B-A2EE-4D07-89B8-AA87B48F1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D800-042E-45B7-9395-E603D0BFE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12" Type="http://schemas.openxmlformats.org/officeDocument/2006/relationships/image" Target="../media/image1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0.png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2.png"/><Relationship Id="rId7" Type="http://schemas.openxmlformats.org/officeDocument/2006/relationships/diagramData" Target="../diagrams/data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diagramDrawing" Target="../diagrams/drawing1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3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4DCC62-4339-1504-1A79-4E73A3E6A6B8}"/>
              </a:ext>
            </a:extLst>
          </p:cNvPr>
          <p:cNvSpPr/>
          <p:nvPr/>
        </p:nvSpPr>
        <p:spPr>
          <a:xfrm>
            <a:off x="0" y="0"/>
            <a:ext cx="12201497" cy="691102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00A97D-A9A4-7CF1-D6BA-7843B1022B8E}"/>
              </a:ext>
            </a:extLst>
          </p:cNvPr>
          <p:cNvSpPr/>
          <p:nvPr/>
        </p:nvSpPr>
        <p:spPr>
          <a:xfrm>
            <a:off x="1146701" y="1323976"/>
            <a:ext cx="5264577" cy="1658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82E7-FE6A-4789-A025-64312C9596EB}"/>
              </a:ext>
            </a:extLst>
          </p:cNvPr>
          <p:cNvSpPr txBox="1"/>
          <p:nvPr/>
        </p:nvSpPr>
        <p:spPr>
          <a:xfrm>
            <a:off x="1137176" y="1551057"/>
            <a:ext cx="5104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 </a:t>
            </a:r>
            <a:r>
              <a:rPr lang="ko-KR" altLang="en-US" sz="40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맞춤형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관광 </a:t>
            </a:r>
            <a:r>
              <a:rPr lang="ko-KR" altLang="en-US" sz="40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0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D7342-D647-4D17-987E-AD9E2B1BACC0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577BF9-6157-B9FA-D04B-68AF716139DC}"/>
              </a:ext>
            </a:extLst>
          </p:cNvPr>
          <p:cNvSpPr/>
          <p:nvPr/>
        </p:nvSpPr>
        <p:spPr>
          <a:xfrm>
            <a:off x="1146700" y="1323976"/>
            <a:ext cx="1748899" cy="119821"/>
          </a:xfrm>
          <a:prstGeom prst="rect">
            <a:avLst/>
          </a:prstGeom>
          <a:solidFill>
            <a:srgbClr val="00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388A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A0CB1-4291-E687-2231-DE1FE409B209}"/>
              </a:ext>
            </a:extLst>
          </p:cNvPr>
          <p:cNvSpPr txBox="1"/>
          <p:nvPr/>
        </p:nvSpPr>
        <p:spPr>
          <a:xfrm>
            <a:off x="1070500" y="2939766"/>
            <a:ext cx="2720617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Team:  MBTI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과학이다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Member: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조민수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석지현</a:t>
            </a:r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김민경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9AD09C-CAFF-FE80-37EC-C89531031979}"/>
              </a:ext>
            </a:extLst>
          </p:cNvPr>
          <p:cNvSpPr/>
          <p:nvPr/>
        </p:nvSpPr>
        <p:spPr>
          <a:xfrm>
            <a:off x="4662379" y="2877532"/>
            <a:ext cx="1748899" cy="119821"/>
          </a:xfrm>
          <a:prstGeom prst="rect">
            <a:avLst/>
          </a:prstGeom>
          <a:solidFill>
            <a:srgbClr val="00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388A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36A31-443F-FE6A-1A9D-4327D1FF34D5}"/>
              </a:ext>
            </a:extLst>
          </p:cNvPr>
          <p:cNvSpPr txBox="1"/>
          <p:nvPr/>
        </p:nvSpPr>
        <p:spPr>
          <a:xfrm>
            <a:off x="1070500" y="1061019"/>
            <a:ext cx="47102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</a:t>
            </a:r>
            <a:r>
              <a:rPr lang="en-US" altLang="ko-KR" sz="19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900" b="1" dirty="0">
                <a:solidFill>
                  <a:srgbClr val="004F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 아라주는</a:t>
            </a:r>
            <a:r>
              <a:rPr lang="ko-KR" altLang="en-US" sz="1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19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경진대회</a:t>
            </a:r>
          </a:p>
        </p:txBody>
      </p:sp>
    </p:spTree>
    <p:extLst>
      <p:ext uri="{BB962C8B-B14F-4D97-AF65-F5344CB8AC3E}">
        <p14:creationId xmlns:p14="http://schemas.microsoft.com/office/powerpoint/2010/main" val="126212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453594-C570-6CDD-24E1-8408604911BE}"/>
              </a:ext>
            </a:extLst>
          </p:cNvPr>
          <p:cNvSpPr txBox="1"/>
          <p:nvPr/>
        </p:nvSpPr>
        <p:spPr>
          <a:xfrm>
            <a:off x="737585" y="374662"/>
            <a:ext cx="3125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MBTI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86B1D-BA8C-46F6-4370-BCDED3AE9DE0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화살표: 왼쪽/오른쪽/위쪽/아래쪽 6">
            <a:extLst>
              <a:ext uri="{FF2B5EF4-FFF2-40B4-BE49-F238E27FC236}">
                <a16:creationId xmlns:a16="http://schemas.microsoft.com/office/drawing/2014/main" id="{BE2F2BFF-F9C4-F11D-EF9C-4A8995992E72}"/>
              </a:ext>
            </a:extLst>
          </p:cNvPr>
          <p:cNvSpPr/>
          <p:nvPr/>
        </p:nvSpPr>
        <p:spPr>
          <a:xfrm>
            <a:off x="1263879" y="2029816"/>
            <a:ext cx="3724275" cy="3709629"/>
          </a:xfrm>
          <a:prstGeom prst="quadArrow">
            <a:avLst>
              <a:gd name="adj1" fmla="val 2472"/>
              <a:gd name="adj2" fmla="val 3243"/>
              <a:gd name="adj3" fmla="val 5040"/>
            </a:avLst>
          </a:prstGeom>
          <a:solidFill>
            <a:srgbClr val="00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0B168-BC65-E61C-69A9-A6A67F26FE22}"/>
              </a:ext>
            </a:extLst>
          </p:cNvPr>
          <p:cNvSpPr txBox="1"/>
          <p:nvPr/>
        </p:nvSpPr>
        <p:spPr>
          <a:xfrm>
            <a:off x="5043736" y="372707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active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DBA209-2340-17B3-14CF-979CEB85D359}"/>
              </a:ext>
            </a:extLst>
          </p:cNvPr>
          <p:cNvSpPr txBox="1"/>
          <p:nvPr/>
        </p:nvSpPr>
        <p:spPr>
          <a:xfrm>
            <a:off x="470072" y="372707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healing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69FFA2-B5E3-CE37-EB2D-67FB6D58D089}"/>
              </a:ext>
            </a:extLst>
          </p:cNvPr>
          <p:cNvSpPr txBox="1"/>
          <p:nvPr/>
        </p:nvSpPr>
        <p:spPr>
          <a:xfrm>
            <a:off x="2782813" y="171666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luxury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D6DFAC-CC0C-3F5B-97F7-EA8D4191A2F2}"/>
              </a:ext>
            </a:extLst>
          </p:cNvPr>
          <p:cNvSpPr txBox="1"/>
          <p:nvPr/>
        </p:nvSpPr>
        <p:spPr>
          <a:xfrm>
            <a:off x="2582437" y="5739445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reasonable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F7F1BD8-9828-0B7B-E01F-A947B32DAA05}"/>
              </a:ext>
            </a:extLst>
          </p:cNvPr>
          <p:cNvSpPr/>
          <p:nvPr/>
        </p:nvSpPr>
        <p:spPr>
          <a:xfrm>
            <a:off x="3412068" y="2793695"/>
            <a:ext cx="1350967" cy="633713"/>
          </a:xfrm>
          <a:prstGeom prst="roundRect">
            <a:avLst/>
          </a:prstGeom>
          <a:solidFill>
            <a:srgbClr val="FFFFFF">
              <a:alpha val="80000"/>
            </a:srgbClr>
          </a:solidFill>
          <a:ln w="19050">
            <a:solidFill>
              <a:srgbClr val="41C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Passionate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explorer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A8BCCA-8A68-D4FC-B4BF-8093808A37DE}"/>
              </a:ext>
            </a:extLst>
          </p:cNvPr>
          <p:cNvSpPr/>
          <p:nvPr/>
        </p:nvSpPr>
        <p:spPr>
          <a:xfrm>
            <a:off x="1517292" y="2772737"/>
            <a:ext cx="1350967" cy="633713"/>
          </a:xfrm>
          <a:prstGeom prst="roundRect">
            <a:avLst/>
          </a:prstGeom>
          <a:solidFill>
            <a:srgbClr val="FFFFFF">
              <a:alpha val="80000"/>
            </a:srgbClr>
          </a:solidFill>
          <a:ln w="19050">
            <a:solidFill>
              <a:srgbClr val="41C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Comfortable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vacationer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E685556-A616-C0C6-1A1A-74F270C8D07B}"/>
              </a:ext>
            </a:extLst>
          </p:cNvPr>
          <p:cNvSpPr/>
          <p:nvPr/>
        </p:nvSpPr>
        <p:spPr>
          <a:xfrm>
            <a:off x="3412068" y="4336481"/>
            <a:ext cx="1329991" cy="633713"/>
          </a:xfrm>
          <a:prstGeom prst="roundRect">
            <a:avLst/>
          </a:prstGeom>
          <a:solidFill>
            <a:srgbClr val="FFFFFF">
              <a:alpha val="80000"/>
            </a:srgbClr>
          </a:solidFill>
          <a:ln w="19050">
            <a:solidFill>
              <a:srgbClr val="41C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Brave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backpacker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4C91BD7-BBF7-33DF-C0FE-E9E36553784D}"/>
              </a:ext>
            </a:extLst>
          </p:cNvPr>
          <p:cNvSpPr/>
          <p:nvPr/>
        </p:nvSpPr>
        <p:spPr>
          <a:xfrm>
            <a:off x="1517293" y="4336482"/>
            <a:ext cx="1350966" cy="633713"/>
          </a:xfrm>
          <a:prstGeom prst="roundRect">
            <a:avLst/>
          </a:prstGeom>
          <a:solidFill>
            <a:srgbClr val="FFFFFF">
              <a:alpha val="80000"/>
            </a:srgbClr>
          </a:solidFill>
          <a:ln w="19050">
            <a:solidFill>
              <a:srgbClr val="41C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Reasonable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traveler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73A955-7237-4D7B-901A-2A8709AC189E}"/>
              </a:ext>
            </a:extLst>
          </p:cNvPr>
          <p:cNvSpPr/>
          <p:nvPr/>
        </p:nvSpPr>
        <p:spPr>
          <a:xfrm>
            <a:off x="6096000" y="1414436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338C672-4866-4401-A2EA-9114BF7AAD49}"/>
              </a:ext>
            </a:extLst>
          </p:cNvPr>
          <p:cNvGrpSpPr/>
          <p:nvPr/>
        </p:nvGrpSpPr>
        <p:grpSpPr>
          <a:xfrm>
            <a:off x="6096000" y="1414436"/>
            <a:ext cx="2095236" cy="633558"/>
            <a:chOff x="389355" y="547877"/>
            <a:chExt cx="2354625" cy="82372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500BB92-F86C-42D3-A9E5-7C45782E81EA}"/>
                </a:ext>
              </a:extLst>
            </p:cNvPr>
            <p:cNvSpPr/>
            <p:nvPr/>
          </p:nvSpPr>
          <p:spPr>
            <a:xfrm>
              <a:off x="389355" y="547877"/>
              <a:ext cx="2354625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0DD676-774B-4963-8880-7EF2C8E032FB}"/>
                </a:ext>
              </a:extLst>
            </p:cNvPr>
            <p:cNvSpPr txBox="1"/>
            <p:nvPr/>
          </p:nvSpPr>
          <p:spPr>
            <a:xfrm>
              <a:off x="698776" y="680723"/>
              <a:ext cx="1921815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i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Example</a:t>
              </a:r>
              <a:endParaRPr lang="ko-KR" altLang="en-US" sz="2000" b="1" i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6B597AA6-D2D9-482E-8A5C-8C611CB67F5E}"/>
              </a:ext>
            </a:extLst>
          </p:cNvPr>
          <p:cNvSpPr txBox="1"/>
          <p:nvPr/>
        </p:nvSpPr>
        <p:spPr>
          <a:xfrm>
            <a:off x="6340611" y="4503081"/>
            <a:ext cx="5306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7EAF9-BA57-4F24-BC16-8248AA73A691}"/>
              </a:ext>
            </a:extLst>
          </p:cNvPr>
          <p:cNvSpPr txBox="1"/>
          <p:nvPr/>
        </p:nvSpPr>
        <p:spPr>
          <a:xfrm>
            <a:off x="6915533" y="3064651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E73D056-FE70-4D75-8771-A9D76DAF179A}"/>
              </a:ext>
            </a:extLst>
          </p:cNvPr>
          <p:cNvSpPr txBox="1"/>
          <p:nvPr/>
        </p:nvSpPr>
        <p:spPr>
          <a:xfrm>
            <a:off x="8779870" y="3064651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DD3F4950-0FAA-9E46-0702-4EDE84D5F5F7}"/>
              </a:ext>
            </a:extLst>
          </p:cNvPr>
          <p:cNvSpPr/>
          <p:nvPr/>
        </p:nvSpPr>
        <p:spPr>
          <a:xfrm>
            <a:off x="6218830" y="2108690"/>
            <a:ext cx="5592170" cy="3232698"/>
          </a:xfrm>
          <a:prstGeom prst="downArrowCallout">
            <a:avLst>
              <a:gd name="adj1" fmla="val 10538"/>
              <a:gd name="adj2" fmla="val 12538"/>
              <a:gd name="adj3" fmla="val 13366"/>
              <a:gd name="adj4" fmla="val 82365"/>
            </a:avLst>
          </a:prstGeom>
          <a:solidFill>
            <a:srgbClr val="FA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4233C16F-0778-8A0B-1844-A9DBDCBC951A}"/>
              </a:ext>
            </a:extLst>
          </p:cNvPr>
          <p:cNvSpPr/>
          <p:nvPr/>
        </p:nvSpPr>
        <p:spPr>
          <a:xfrm rot="5400000">
            <a:off x="9724336" y="2428122"/>
            <a:ext cx="1499267" cy="1499266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テキスト ボックス 17">
            <a:extLst>
              <a:ext uri="{FF2B5EF4-FFF2-40B4-BE49-F238E27FC236}">
                <a16:creationId xmlns:a16="http://schemas.microsoft.com/office/drawing/2014/main" id="{26139CC8-6BAC-D2AF-588E-B50183DF35A5}"/>
              </a:ext>
            </a:extLst>
          </p:cNvPr>
          <p:cNvSpPr txBox="1"/>
          <p:nvPr/>
        </p:nvSpPr>
        <p:spPr>
          <a:xfrm>
            <a:off x="9840749" y="426259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spc="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경제성 지표</a:t>
            </a:r>
            <a:endParaRPr kumimoji="1" lang="ja-JP" altLang="en-US" sz="1600" b="1" spc="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id="{5760DD0E-BE1B-9B25-1165-37328074741F}"/>
              </a:ext>
            </a:extLst>
          </p:cNvPr>
          <p:cNvSpPr/>
          <p:nvPr/>
        </p:nvSpPr>
        <p:spPr>
          <a:xfrm rot="5400000">
            <a:off x="6850736" y="2457936"/>
            <a:ext cx="1499267" cy="1499266"/>
          </a:xfrm>
          <a:prstGeom prst="arc">
            <a:avLst>
              <a:gd name="adj1" fmla="val 12612461"/>
              <a:gd name="adj2" fmla="val 4951721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テキスト ボックス 17">
            <a:extLst>
              <a:ext uri="{FF2B5EF4-FFF2-40B4-BE49-F238E27FC236}">
                <a16:creationId xmlns:a16="http://schemas.microsoft.com/office/drawing/2014/main" id="{C6A1EB33-5E96-F530-0BDF-5DA1E2C85CFE}"/>
              </a:ext>
            </a:extLst>
          </p:cNvPr>
          <p:cNvSpPr txBox="1"/>
          <p:nvPr/>
        </p:nvSpPr>
        <p:spPr>
          <a:xfrm>
            <a:off x="6928970" y="4262309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spc="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활동성 지표</a:t>
            </a:r>
            <a:endParaRPr kumimoji="1" lang="ja-JP" altLang="en-US" sz="1600" b="1" spc="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막힌 원호 69">
            <a:extLst>
              <a:ext uri="{FF2B5EF4-FFF2-40B4-BE49-F238E27FC236}">
                <a16:creationId xmlns:a16="http://schemas.microsoft.com/office/drawing/2014/main" id="{53067AE7-D124-9B4B-1B08-803AC251EE06}"/>
              </a:ext>
            </a:extLst>
          </p:cNvPr>
          <p:cNvSpPr/>
          <p:nvPr/>
        </p:nvSpPr>
        <p:spPr>
          <a:xfrm>
            <a:off x="9507380" y="2248710"/>
            <a:ext cx="1912297" cy="1903031"/>
          </a:xfrm>
          <a:prstGeom prst="blockArc">
            <a:avLst>
              <a:gd name="adj1" fmla="val 5066924"/>
              <a:gd name="adj2" fmla="val 21536644"/>
              <a:gd name="adj3" fmla="val 21672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막힌 원호 70">
            <a:extLst>
              <a:ext uri="{FF2B5EF4-FFF2-40B4-BE49-F238E27FC236}">
                <a16:creationId xmlns:a16="http://schemas.microsoft.com/office/drawing/2014/main" id="{C87BA721-41F3-478E-9C0C-E8FEADCF4E74}"/>
              </a:ext>
            </a:extLst>
          </p:cNvPr>
          <p:cNvSpPr/>
          <p:nvPr/>
        </p:nvSpPr>
        <p:spPr>
          <a:xfrm>
            <a:off x="6644222" y="2270319"/>
            <a:ext cx="1912297" cy="1903031"/>
          </a:xfrm>
          <a:prstGeom prst="blockArc">
            <a:avLst>
              <a:gd name="adj1" fmla="val 408872"/>
              <a:gd name="adj2" fmla="val 18802658"/>
              <a:gd name="adj3" fmla="val 2492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508902-15DC-920F-1170-72450B201C97}"/>
              </a:ext>
            </a:extLst>
          </p:cNvPr>
          <p:cNvSpPr txBox="1"/>
          <p:nvPr/>
        </p:nvSpPr>
        <p:spPr>
          <a:xfrm>
            <a:off x="9451954" y="2476915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Luxury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1E1E9B-D6B4-749C-A31E-9E6971E98F43}"/>
              </a:ext>
            </a:extLst>
          </p:cNvPr>
          <p:cNvSpPr txBox="1"/>
          <p:nvPr/>
        </p:nvSpPr>
        <p:spPr>
          <a:xfrm>
            <a:off x="10633054" y="3430299"/>
            <a:ext cx="149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Reasonable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9823BA-0DE9-7E94-49AC-05C7A8BF2766}"/>
              </a:ext>
            </a:extLst>
          </p:cNvPr>
          <p:cNvSpPr txBox="1"/>
          <p:nvPr/>
        </p:nvSpPr>
        <p:spPr>
          <a:xfrm>
            <a:off x="6625006" y="2438878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Healing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A354D5-E2E4-007B-DA60-815EE2D3A7F4}"/>
              </a:ext>
            </a:extLst>
          </p:cNvPr>
          <p:cNvSpPr txBox="1"/>
          <p:nvPr/>
        </p:nvSpPr>
        <p:spPr>
          <a:xfrm>
            <a:off x="8021395" y="2825177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Active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D17E86-9F03-F7C4-29E7-43D983D6D2B7}"/>
              </a:ext>
            </a:extLst>
          </p:cNvPr>
          <p:cNvSpPr/>
          <p:nvPr/>
        </p:nvSpPr>
        <p:spPr>
          <a:xfrm>
            <a:off x="6637860" y="5424224"/>
            <a:ext cx="4731612" cy="59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Comfortable vacationer</a:t>
            </a:r>
            <a:endParaRPr lang="ko-KR" altLang="en-US" b="1" spc="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80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73CA079-C880-C5B0-45B9-AA769D66F9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657975" y="-2657975"/>
            <a:ext cx="6876050" cy="121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38D8D6-5C84-4125-A95C-5518763A767D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19BB27-5563-4853-C993-FE9C8AEB8CEC}"/>
              </a:ext>
            </a:extLst>
          </p:cNvPr>
          <p:cNvSpPr/>
          <p:nvPr/>
        </p:nvSpPr>
        <p:spPr>
          <a:xfrm>
            <a:off x="274549" y="2796830"/>
            <a:ext cx="2602002" cy="1264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9017B-2DB8-C61E-95CF-16E04A910BFE}"/>
              </a:ext>
            </a:extLst>
          </p:cNvPr>
          <p:cNvSpPr txBox="1"/>
          <p:nvPr/>
        </p:nvSpPr>
        <p:spPr>
          <a:xfrm>
            <a:off x="394980" y="3208445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CB790-589F-1BB3-909C-68D41DE3C27B}"/>
              </a:ext>
            </a:extLst>
          </p:cNvPr>
          <p:cNvSpPr txBox="1"/>
          <p:nvPr/>
        </p:nvSpPr>
        <p:spPr>
          <a:xfrm>
            <a:off x="351025" y="2853066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3,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2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내용 개체 틀 21">
            <a:extLst>
              <a:ext uri="{FF2B5EF4-FFF2-40B4-BE49-F238E27FC236}">
                <a16:creationId xmlns:a16="http://schemas.microsoft.com/office/drawing/2014/main" id="{5C7E508E-5FE0-1A5F-3DA7-8ACAB864A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700714"/>
              </p:ext>
            </p:extLst>
          </p:nvPr>
        </p:nvGraphicFramePr>
        <p:xfrm>
          <a:off x="4117586" y="916769"/>
          <a:ext cx="10336056" cy="522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AA9373B-8686-22F0-9546-4AC630E80986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F90276-59D4-71DF-E757-636BBE65623F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167573-E052-E684-BB6A-04CC2884545F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F401C-BB26-8B5D-A041-F92978F583EB}"/>
              </a:ext>
            </a:extLst>
          </p:cNvPr>
          <p:cNvSpPr txBox="1"/>
          <p:nvPr/>
        </p:nvSpPr>
        <p:spPr>
          <a:xfrm>
            <a:off x="737585" y="37466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 추천 알고리즘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6069288-8D50-8E13-90D9-295724B6F0C2}"/>
                  </a:ext>
                </a:extLst>
              </p14:cNvPr>
              <p14:cNvContentPartPr/>
              <p14:nvPr/>
            </p14:nvContentPartPr>
            <p14:xfrm>
              <a:off x="6165248" y="3335565"/>
              <a:ext cx="332280" cy="5954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6069288-8D50-8E13-90D9-295724B6F0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1248" y="3227565"/>
                <a:ext cx="43992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65258B4-4D07-6953-4033-EFABB7DFE3FE}"/>
                  </a:ext>
                </a:extLst>
              </p14:cNvPr>
              <p14:cNvContentPartPr/>
              <p14:nvPr/>
            </p14:nvContentPartPr>
            <p14:xfrm>
              <a:off x="6325808" y="3530325"/>
              <a:ext cx="172440" cy="390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65258B4-4D07-6953-4033-EFABB7DFE3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2168" y="3422325"/>
                <a:ext cx="2800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F649963-E365-A25D-2596-E1B8A6822E39}"/>
                  </a:ext>
                </a:extLst>
              </p14:cNvPr>
              <p14:cNvContentPartPr/>
              <p14:nvPr/>
            </p14:nvContentPartPr>
            <p14:xfrm>
              <a:off x="6790568" y="-2570955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F649963-E365-A25D-2596-E1B8A6822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00568" y="-2750595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15A3C9-962C-2FC1-E113-696873A152ED}"/>
              </a:ext>
            </a:extLst>
          </p:cNvPr>
          <p:cNvSpPr txBox="1"/>
          <p:nvPr/>
        </p:nvSpPr>
        <p:spPr>
          <a:xfrm>
            <a:off x="244376" y="2706701"/>
            <a:ext cx="3833070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높은 점수의  </a:t>
            </a:r>
            <a:endParaRPr lang="en-US" altLang="ko-KR" sz="3600" b="1" dirty="0">
              <a:solidFill>
                <a:srgbClr val="FF99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세가지 코스 추천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870775-02A0-836B-6452-C62F88DEDD4F}"/>
              </a:ext>
            </a:extLst>
          </p:cNvPr>
          <p:cNvGrpSpPr/>
          <p:nvPr/>
        </p:nvGrpSpPr>
        <p:grpSpPr>
          <a:xfrm flipH="1">
            <a:off x="4077446" y="2658606"/>
            <a:ext cx="2849407" cy="2017643"/>
            <a:chOff x="4942789" y="2683565"/>
            <a:chExt cx="3172511" cy="2017643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BFE812EB-96DF-0180-33F7-D89C4A3400DC}"/>
                </a:ext>
              </a:extLst>
            </p:cNvPr>
            <p:cNvSpPr/>
            <p:nvPr/>
          </p:nvSpPr>
          <p:spPr>
            <a:xfrm>
              <a:off x="5049078" y="2683565"/>
              <a:ext cx="3066222" cy="2017643"/>
            </a:xfrm>
            <a:prstGeom prst="rightArrow">
              <a:avLst/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32C05B-7BCB-DF6D-479C-615E76CF163B}"/>
                </a:ext>
              </a:extLst>
            </p:cNvPr>
            <p:cNvSpPr txBox="1"/>
            <p:nvPr/>
          </p:nvSpPr>
          <p:spPr>
            <a:xfrm>
              <a:off x="4942789" y="3369220"/>
              <a:ext cx="2243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가능한 모든 </a:t>
              </a:r>
              <a:endParaRPr lang="en-US" altLang="ko-KR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코스의 점수 계산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006DC5-3E8A-2BBB-EC6E-36F587EE02E0}"/>
              </a:ext>
            </a:extLst>
          </p:cNvPr>
          <p:cNvSpPr/>
          <p:nvPr/>
        </p:nvSpPr>
        <p:spPr>
          <a:xfrm>
            <a:off x="6383146" y="1942230"/>
            <a:ext cx="1345084" cy="581024"/>
          </a:xfrm>
          <a:prstGeom prst="round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고딕 ExtraBold" panose="020D0904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3E155-051E-E805-1570-9697B332C65C}"/>
              </a:ext>
            </a:extLst>
          </p:cNvPr>
          <p:cNvSpPr txBox="1"/>
          <p:nvPr/>
        </p:nvSpPr>
        <p:spPr>
          <a:xfrm>
            <a:off x="6469313" y="2063465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활동성 지표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680C34-CA4A-C81B-3238-D5C016B48B98}"/>
              </a:ext>
            </a:extLst>
          </p:cNvPr>
          <p:cNvSpPr/>
          <p:nvPr/>
        </p:nvSpPr>
        <p:spPr>
          <a:xfrm>
            <a:off x="10734454" y="1937305"/>
            <a:ext cx="1345084" cy="581024"/>
          </a:xfrm>
          <a:prstGeom prst="roundRect">
            <a:avLst/>
          </a:prstGeom>
          <a:solidFill>
            <a:srgbClr val="FFFFFF">
              <a:alpha val="6000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9C0FA-CDD4-A93D-C85D-99B08FF40AD8}"/>
              </a:ext>
            </a:extLst>
          </p:cNvPr>
          <p:cNvSpPr txBox="1"/>
          <p:nvPr/>
        </p:nvSpPr>
        <p:spPr>
          <a:xfrm>
            <a:off x="10820621" y="205854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 ExtraBold" panose="020D0904000000000000"/>
              </a:rPr>
              <a:t>경제성 지표</a:t>
            </a:r>
          </a:p>
        </p:txBody>
      </p:sp>
    </p:spTree>
    <p:extLst>
      <p:ext uri="{BB962C8B-B14F-4D97-AF65-F5344CB8AC3E}">
        <p14:creationId xmlns:p14="http://schemas.microsoft.com/office/powerpoint/2010/main" val="61883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4" grpId="0"/>
      <p:bldP spid="5" grpId="0" animBg="1"/>
      <p:bldP spid="6" grpId="0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잘린 대각선 방향 모서리 37">
            <a:extLst>
              <a:ext uri="{FF2B5EF4-FFF2-40B4-BE49-F238E27FC236}">
                <a16:creationId xmlns:a16="http://schemas.microsoft.com/office/drawing/2014/main" id="{03464EA7-794E-6644-E9F9-E459DAD41FEA}"/>
              </a:ext>
            </a:extLst>
          </p:cNvPr>
          <p:cNvSpPr/>
          <p:nvPr/>
        </p:nvSpPr>
        <p:spPr>
          <a:xfrm>
            <a:off x="6315417" y="1245782"/>
            <a:ext cx="2428407" cy="679435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spc="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사각형: 잘린 대각선 방향 모서리 36">
            <a:extLst>
              <a:ext uri="{FF2B5EF4-FFF2-40B4-BE49-F238E27FC236}">
                <a16:creationId xmlns:a16="http://schemas.microsoft.com/office/drawing/2014/main" id="{125A5AD2-ECFF-264F-13DA-E2347BC61D27}"/>
              </a:ext>
            </a:extLst>
          </p:cNvPr>
          <p:cNvSpPr/>
          <p:nvPr/>
        </p:nvSpPr>
        <p:spPr>
          <a:xfrm>
            <a:off x="871805" y="1255686"/>
            <a:ext cx="2428407" cy="679435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spc="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283A7F8-BF0A-6D2D-D17D-1B293CE9AD60}"/>
              </a:ext>
            </a:extLst>
          </p:cNvPr>
          <p:cNvSpPr/>
          <p:nvPr/>
        </p:nvSpPr>
        <p:spPr>
          <a:xfrm>
            <a:off x="7375581" y="2934101"/>
            <a:ext cx="2850786" cy="2151822"/>
          </a:xfrm>
          <a:custGeom>
            <a:avLst/>
            <a:gdLst>
              <a:gd name="connsiteX0" fmla="*/ 70943 w 2850786"/>
              <a:gd name="connsiteY0" fmla="*/ 2151822 h 2151822"/>
              <a:gd name="connsiteX1" fmla="*/ 56034 w 2850786"/>
              <a:gd name="connsiteY1" fmla="*/ 2126974 h 2151822"/>
              <a:gd name="connsiteX2" fmla="*/ 11308 w 2850786"/>
              <a:gd name="connsiteY2" fmla="*/ 2037522 h 2151822"/>
              <a:gd name="connsiteX3" fmla="*/ 21247 w 2850786"/>
              <a:gd name="connsiteY3" fmla="*/ 1828800 h 2151822"/>
              <a:gd name="connsiteX4" fmla="*/ 36156 w 2850786"/>
              <a:gd name="connsiteY4" fmla="*/ 1789044 h 2151822"/>
              <a:gd name="connsiteX5" fmla="*/ 140517 w 2850786"/>
              <a:gd name="connsiteY5" fmla="*/ 1659835 h 2151822"/>
              <a:gd name="connsiteX6" fmla="*/ 210091 w 2850786"/>
              <a:gd name="connsiteY6" fmla="*/ 1605170 h 2151822"/>
              <a:gd name="connsiteX7" fmla="*/ 483417 w 2850786"/>
              <a:gd name="connsiteY7" fmla="*/ 1386509 h 2151822"/>
              <a:gd name="connsiteX8" fmla="*/ 607656 w 2850786"/>
              <a:gd name="connsiteY8" fmla="*/ 1311966 h 2151822"/>
              <a:gd name="connsiteX9" fmla="*/ 826317 w 2850786"/>
              <a:gd name="connsiteY9" fmla="*/ 1247361 h 2151822"/>
              <a:gd name="connsiteX10" fmla="*/ 980373 w 2850786"/>
              <a:gd name="connsiteY10" fmla="*/ 1202635 h 2151822"/>
              <a:gd name="connsiteX11" fmla="*/ 1074795 w 2850786"/>
              <a:gd name="connsiteY11" fmla="*/ 1172818 h 2151822"/>
              <a:gd name="connsiteX12" fmla="*/ 1169217 w 2850786"/>
              <a:gd name="connsiteY12" fmla="*/ 1167848 h 2151822"/>
              <a:gd name="connsiteX13" fmla="*/ 1437573 w 2850786"/>
              <a:gd name="connsiteY13" fmla="*/ 1227483 h 2151822"/>
              <a:gd name="connsiteX14" fmla="*/ 1517086 w 2850786"/>
              <a:gd name="connsiteY14" fmla="*/ 1237422 h 2151822"/>
              <a:gd name="connsiteX15" fmla="*/ 1700960 w 2850786"/>
              <a:gd name="connsiteY15" fmla="*/ 1262270 h 2151822"/>
              <a:gd name="connsiteX16" fmla="*/ 1785443 w 2850786"/>
              <a:gd name="connsiteY16" fmla="*/ 1272209 h 2151822"/>
              <a:gd name="connsiteX17" fmla="*/ 1939499 w 2850786"/>
              <a:gd name="connsiteY17" fmla="*/ 1277179 h 2151822"/>
              <a:gd name="connsiteX18" fmla="*/ 2307247 w 2850786"/>
              <a:gd name="connsiteY18" fmla="*/ 1257300 h 2151822"/>
              <a:gd name="connsiteX19" fmla="*/ 2590512 w 2850786"/>
              <a:gd name="connsiteY19" fmla="*/ 1157909 h 2151822"/>
              <a:gd name="connsiteX20" fmla="*/ 2684934 w 2850786"/>
              <a:gd name="connsiteY20" fmla="*/ 1098274 h 2151822"/>
              <a:gd name="connsiteX21" fmla="*/ 2729660 w 2850786"/>
              <a:gd name="connsiteY21" fmla="*/ 1043609 h 2151822"/>
              <a:gd name="connsiteX22" fmla="*/ 2834021 w 2850786"/>
              <a:gd name="connsiteY22" fmla="*/ 854766 h 2151822"/>
              <a:gd name="connsiteX23" fmla="*/ 2834021 w 2850786"/>
              <a:gd name="connsiteY23" fmla="*/ 591379 h 2151822"/>
              <a:gd name="connsiteX24" fmla="*/ 2754508 w 2850786"/>
              <a:gd name="connsiteY24" fmla="*/ 432353 h 2151822"/>
              <a:gd name="connsiteX25" fmla="*/ 2679965 w 2850786"/>
              <a:gd name="connsiteY25" fmla="*/ 342900 h 2151822"/>
              <a:gd name="connsiteX26" fmla="*/ 2421547 w 2850786"/>
              <a:gd name="connsiteY26" fmla="*/ 163996 h 2151822"/>
              <a:gd name="connsiteX27" fmla="*/ 2247612 w 2850786"/>
              <a:gd name="connsiteY27" fmla="*/ 59635 h 2151822"/>
              <a:gd name="connsiteX28" fmla="*/ 2163130 w 2850786"/>
              <a:gd name="connsiteY28" fmla="*/ 44726 h 2151822"/>
              <a:gd name="connsiteX29" fmla="*/ 2118404 w 2850786"/>
              <a:gd name="connsiteY29" fmla="*/ 34787 h 2151822"/>
              <a:gd name="connsiteX30" fmla="*/ 2043860 w 2850786"/>
              <a:gd name="connsiteY30" fmla="*/ 29818 h 2151822"/>
              <a:gd name="connsiteX31" fmla="*/ 1800352 w 2850786"/>
              <a:gd name="connsiteY31" fmla="*/ 9940 h 2151822"/>
              <a:gd name="connsiteX32" fmla="*/ 1586660 w 2850786"/>
              <a:gd name="connsiteY32" fmla="*/ 0 h 2151822"/>
              <a:gd name="connsiteX33" fmla="*/ 1397817 w 2850786"/>
              <a:gd name="connsiteY33" fmla="*/ 9940 h 2151822"/>
              <a:gd name="connsiteX34" fmla="*/ 1338182 w 2850786"/>
              <a:gd name="connsiteY34" fmla="*/ 14909 h 2151822"/>
              <a:gd name="connsiteX35" fmla="*/ 1199034 w 2850786"/>
              <a:gd name="connsiteY35" fmla="*/ 59635 h 2151822"/>
              <a:gd name="connsiteX36" fmla="*/ 1154308 w 2850786"/>
              <a:gd name="connsiteY36" fmla="*/ 74544 h 2151822"/>
              <a:gd name="connsiteX37" fmla="*/ 1129460 w 2850786"/>
              <a:gd name="connsiteY37" fmla="*/ 84483 h 2151822"/>
              <a:gd name="connsiteX38" fmla="*/ 1069826 w 2850786"/>
              <a:gd name="connsiteY38" fmla="*/ 94422 h 2151822"/>
              <a:gd name="connsiteX39" fmla="*/ 1040008 w 2850786"/>
              <a:gd name="connsiteY39" fmla="*/ 104361 h 2151822"/>
              <a:gd name="connsiteX40" fmla="*/ 970434 w 2850786"/>
              <a:gd name="connsiteY40" fmla="*/ 124240 h 2151822"/>
              <a:gd name="connsiteX41" fmla="*/ 915769 w 2850786"/>
              <a:gd name="connsiteY41" fmla="*/ 154057 h 2151822"/>
              <a:gd name="connsiteX42" fmla="*/ 900860 w 2850786"/>
              <a:gd name="connsiteY42" fmla="*/ 159026 h 2151822"/>
              <a:gd name="connsiteX43" fmla="*/ 866073 w 2850786"/>
              <a:gd name="connsiteY43" fmla="*/ 188844 h 2151822"/>
              <a:gd name="connsiteX44" fmla="*/ 851165 w 2850786"/>
              <a:gd name="connsiteY44" fmla="*/ 203753 h 2151822"/>
              <a:gd name="connsiteX45" fmla="*/ 831286 w 2850786"/>
              <a:gd name="connsiteY45" fmla="*/ 218661 h 2151822"/>
              <a:gd name="connsiteX46" fmla="*/ 801469 w 2850786"/>
              <a:gd name="connsiteY46" fmla="*/ 238540 h 21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50786" h="2151822">
                <a:moveTo>
                  <a:pt x="70943" y="2151822"/>
                </a:moveTo>
                <a:cubicBezTo>
                  <a:pt x="65973" y="2143539"/>
                  <a:pt x="60502" y="2135538"/>
                  <a:pt x="56034" y="2126974"/>
                </a:cubicBezTo>
                <a:cubicBezTo>
                  <a:pt x="40613" y="2097418"/>
                  <a:pt x="11308" y="2037522"/>
                  <a:pt x="11308" y="2037522"/>
                </a:cubicBezTo>
                <a:cubicBezTo>
                  <a:pt x="-8258" y="1959250"/>
                  <a:pt x="-818" y="1997970"/>
                  <a:pt x="21247" y="1828800"/>
                </a:cubicBezTo>
                <a:cubicBezTo>
                  <a:pt x="23078" y="1814766"/>
                  <a:pt x="28956" y="1801229"/>
                  <a:pt x="36156" y="1789044"/>
                </a:cubicBezTo>
                <a:cubicBezTo>
                  <a:pt x="59494" y="1749549"/>
                  <a:pt x="106364" y="1691256"/>
                  <a:pt x="140517" y="1659835"/>
                </a:cubicBezTo>
                <a:cubicBezTo>
                  <a:pt x="162222" y="1639866"/>
                  <a:pt x="187362" y="1623965"/>
                  <a:pt x="210091" y="1605170"/>
                </a:cubicBezTo>
                <a:cubicBezTo>
                  <a:pt x="319031" y="1515085"/>
                  <a:pt x="376215" y="1455424"/>
                  <a:pt x="483417" y="1386509"/>
                </a:cubicBezTo>
                <a:cubicBezTo>
                  <a:pt x="524042" y="1360393"/>
                  <a:pt x="562905" y="1330126"/>
                  <a:pt x="607656" y="1311966"/>
                </a:cubicBezTo>
                <a:cubicBezTo>
                  <a:pt x="678080" y="1283388"/>
                  <a:pt x="753388" y="1268754"/>
                  <a:pt x="826317" y="1247361"/>
                </a:cubicBezTo>
                <a:lnTo>
                  <a:pt x="980373" y="1202635"/>
                </a:lnTo>
                <a:cubicBezTo>
                  <a:pt x="1011987" y="1193151"/>
                  <a:pt x="1041835" y="1174553"/>
                  <a:pt x="1074795" y="1172818"/>
                </a:cubicBezTo>
                <a:lnTo>
                  <a:pt x="1169217" y="1167848"/>
                </a:lnTo>
                <a:cubicBezTo>
                  <a:pt x="1614157" y="1233281"/>
                  <a:pt x="1135699" y="1152015"/>
                  <a:pt x="1437573" y="1227483"/>
                </a:cubicBezTo>
                <a:cubicBezTo>
                  <a:pt x="1463486" y="1233961"/>
                  <a:pt x="1490660" y="1233536"/>
                  <a:pt x="1517086" y="1237422"/>
                </a:cubicBezTo>
                <a:cubicBezTo>
                  <a:pt x="1722918" y="1267692"/>
                  <a:pt x="1487317" y="1238532"/>
                  <a:pt x="1700960" y="1262270"/>
                </a:cubicBezTo>
                <a:cubicBezTo>
                  <a:pt x="1729142" y="1265401"/>
                  <a:pt x="1757143" y="1270440"/>
                  <a:pt x="1785443" y="1272209"/>
                </a:cubicBezTo>
                <a:cubicBezTo>
                  <a:pt x="1836722" y="1275414"/>
                  <a:pt x="1888147" y="1275522"/>
                  <a:pt x="1939499" y="1277179"/>
                </a:cubicBezTo>
                <a:cubicBezTo>
                  <a:pt x="1967974" y="1276144"/>
                  <a:pt x="2218132" y="1273295"/>
                  <a:pt x="2307247" y="1257300"/>
                </a:cubicBezTo>
                <a:cubicBezTo>
                  <a:pt x="2389621" y="1242515"/>
                  <a:pt x="2532205" y="1194734"/>
                  <a:pt x="2590512" y="1157909"/>
                </a:cubicBezTo>
                <a:cubicBezTo>
                  <a:pt x="2621986" y="1138031"/>
                  <a:pt x="2656169" y="1121903"/>
                  <a:pt x="2684934" y="1098274"/>
                </a:cubicBezTo>
                <a:cubicBezTo>
                  <a:pt x="2703127" y="1083330"/>
                  <a:pt x="2715976" y="1062767"/>
                  <a:pt x="2729660" y="1043609"/>
                </a:cubicBezTo>
                <a:cubicBezTo>
                  <a:pt x="2789550" y="959764"/>
                  <a:pt x="2787948" y="951520"/>
                  <a:pt x="2834021" y="854766"/>
                </a:cubicBezTo>
                <a:cubicBezTo>
                  <a:pt x="2853717" y="730030"/>
                  <a:pt x="2858885" y="746776"/>
                  <a:pt x="2834021" y="591379"/>
                </a:cubicBezTo>
                <a:cubicBezTo>
                  <a:pt x="2822640" y="520247"/>
                  <a:pt x="2798194" y="489481"/>
                  <a:pt x="2754508" y="432353"/>
                </a:cubicBezTo>
                <a:cubicBezTo>
                  <a:pt x="2730931" y="401521"/>
                  <a:pt x="2707410" y="370345"/>
                  <a:pt x="2679965" y="342900"/>
                </a:cubicBezTo>
                <a:cubicBezTo>
                  <a:pt x="2581227" y="244162"/>
                  <a:pt x="2551480" y="250617"/>
                  <a:pt x="2421547" y="163996"/>
                </a:cubicBezTo>
                <a:cubicBezTo>
                  <a:pt x="2383985" y="138955"/>
                  <a:pt x="2275568" y="64569"/>
                  <a:pt x="2247612" y="59635"/>
                </a:cubicBezTo>
                <a:lnTo>
                  <a:pt x="2163130" y="44726"/>
                </a:lnTo>
                <a:cubicBezTo>
                  <a:pt x="2148132" y="41842"/>
                  <a:pt x="2133558" y="36681"/>
                  <a:pt x="2118404" y="34787"/>
                </a:cubicBezTo>
                <a:cubicBezTo>
                  <a:pt x="2093693" y="31698"/>
                  <a:pt x="2068661" y="32073"/>
                  <a:pt x="2043860" y="29818"/>
                </a:cubicBezTo>
                <a:cubicBezTo>
                  <a:pt x="1856619" y="12797"/>
                  <a:pt x="2064353" y="24211"/>
                  <a:pt x="1800352" y="9940"/>
                </a:cubicBezTo>
                <a:lnTo>
                  <a:pt x="1586660" y="0"/>
                </a:lnTo>
                <a:lnTo>
                  <a:pt x="1397817" y="9940"/>
                </a:lnTo>
                <a:cubicBezTo>
                  <a:pt x="1377906" y="11135"/>
                  <a:pt x="1357534" y="10071"/>
                  <a:pt x="1338182" y="14909"/>
                </a:cubicBezTo>
                <a:cubicBezTo>
                  <a:pt x="1290917" y="26725"/>
                  <a:pt x="1245377" y="44605"/>
                  <a:pt x="1199034" y="59635"/>
                </a:cubicBezTo>
                <a:cubicBezTo>
                  <a:pt x="1184085" y="64483"/>
                  <a:pt x="1168899" y="68708"/>
                  <a:pt x="1154308" y="74544"/>
                </a:cubicBezTo>
                <a:cubicBezTo>
                  <a:pt x="1146025" y="77857"/>
                  <a:pt x="1138144" y="82440"/>
                  <a:pt x="1129460" y="84483"/>
                </a:cubicBezTo>
                <a:cubicBezTo>
                  <a:pt x="1109844" y="89099"/>
                  <a:pt x="1069826" y="94422"/>
                  <a:pt x="1069826" y="94422"/>
                </a:cubicBezTo>
                <a:cubicBezTo>
                  <a:pt x="1059887" y="97735"/>
                  <a:pt x="1050116" y="101604"/>
                  <a:pt x="1040008" y="104361"/>
                </a:cubicBezTo>
                <a:cubicBezTo>
                  <a:pt x="1016305" y="110825"/>
                  <a:pt x="992372" y="109614"/>
                  <a:pt x="970434" y="124240"/>
                </a:cubicBezTo>
                <a:cubicBezTo>
                  <a:pt x="947094" y="139801"/>
                  <a:pt x="951204" y="137951"/>
                  <a:pt x="915769" y="154057"/>
                </a:cubicBezTo>
                <a:cubicBezTo>
                  <a:pt x="911000" y="156225"/>
                  <a:pt x="905830" y="157370"/>
                  <a:pt x="900860" y="159026"/>
                </a:cubicBezTo>
                <a:cubicBezTo>
                  <a:pt x="889264" y="168965"/>
                  <a:pt x="877425" y="178627"/>
                  <a:pt x="866073" y="188844"/>
                </a:cubicBezTo>
                <a:cubicBezTo>
                  <a:pt x="860849" y="193546"/>
                  <a:pt x="856501" y="199179"/>
                  <a:pt x="851165" y="203753"/>
                </a:cubicBezTo>
                <a:cubicBezTo>
                  <a:pt x="844876" y="209143"/>
                  <a:pt x="837575" y="213271"/>
                  <a:pt x="831286" y="218661"/>
                </a:cubicBezTo>
                <a:cubicBezTo>
                  <a:pt x="807595" y="238967"/>
                  <a:pt x="826831" y="230085"/>
                  <a:pt x="801469" y="238540"/>
                </a:cubicBezTo>
              </a:path>
            </a:pathLst>
          </a:custGeom>
          <a:noFill/>
          <a:ln w="104775">
            <a:solidFill>
              <a:schemeClr val="tx1">
                <a:lumMod val="95000"/>
                <a:lumOff val="5000"/>
                <a:alpha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AE291BD5-3473-269F-0D68-982D8209B5B1}"/>
              </a:ext>
            </a:extLst>
          </p:cNvPr>
          <p:cNvSpPr/>
          <p:nvPr/>
        </p:nvSpPr>
        <p:spPr>
          <a:xfrm>
            <a:off x="1941731" y="2896829"/>
            <a:ext cx="2850786" cy="2151822"/>
          </a:xfrm>
          <a:custGeom>
            <a:avLst/>
            <a:gdLst>
              <a:gd name="connsiteX0" fmla="*/ 70943 w 2850786"/>
              <a:gd name="connsiteY0" fmla="*/ 2151822 h 2151822"/>
              <a:gd name="connsiteX1" fmla="*/ 56034 w 2850786"/>
              <a:gd name="connsiteY1" fmla="*/ 2126974 h 2151822"/>
              <a:gd name="connsiteX2" fmla="*/ 11308 w 2850786"/>
              <a:gd name="connsiteY2" fmla="*/ 2037522 h 2151822"/>
              <a:gd name="connsiteX3" fmla="*/ 21247 w 2850786"/>
              <a:gd name="connsiteY3" fmla="*/ 1828800 h 2151822"/>
              <a:gd name="connsiteX4" fmla="*/ 36156 w 2850786"/>
              <a:gd name="connsiteY4" fmla="*/ 1789044 h 2151822"/>
              <a:gd name="connsiteX5" fmla="*/ 140517 w 2850786"/>
              <a:gd name="connsiteY5" fmla="*/ 1659835 h 2151822"/>
              <a:gd name="connsiteX6" fmla="*/ 210091 w 2850786"/>
              <a:gd name="connsiteY6" fmla="*/ 1605170 h 2151822"/>
              <a:gd name="connsiteX7" fmla="*/ 483417 w 2850786"/>
              <a:gd name="connsiteY7" fmla="*/ 1386509 h 2151822"/>
              <a:gd name="connsiteX8" fmla="*/ 607656 w 2850786"/>
              <a:gd name="connsiteY8" fmla="*/ 1311966 h 2151822"/>
              <a:gd name="connsiteX9" fmla="*/ 826317 w 2850786"/>
              <a:gd name="connsiteY9" fmla="*/ 1247361 h 2151822"/>
              <a:gd name="connsiteX10" fmla="*/ 980373 w 2850786"/>
              <a:gd name="connsiteY10" fmla="*/ 1202635 h 2151822"/>
              <a:gd name="connsiteX11" fmla="*/ 1074795 w 2850786"/>
              <a:gd name="connsiteY11" fmla="*/ 1172818 h 2151822"/>
              <a:gd name="connsiteX12" fmla="*/ 1169217 w 2850786"/>
              <a:gd name="connsiteY12" fmla="*/ 1167848 h 2151822"/>
              <a:gd name="connsiteX13" fmla="*/ 1437573 w 2850786"/>
              <a:gd name="connsiteY13" fmla="*/ 1227483 h 2151822"/>
              <a:gd name="connsiteX14" fmla="*/ 1517086 w 2850786"/>
              <a:gd name="connsiteY14" fmla="*/ 1237422 h 2151822"/>
              <a:gd name="connsiteX15" fmla="*/ 1700960 w 2850786"/>
              <a:gd name="connsiteY15" fmla="*/ 1262270 h 2151822"/>
              <a:gd name="connsiteX16" fmla="*/ 1785443 w 2850786"/>
              <a:gd name="connsiteY16" fmla="*/ 1272209 h 2151822"/>
              <a:gd name="connsiteX17" fmla="*/ 1939499 w 2850786"/>
              <a:gd name="connsiteY17" fmla="*/ 1277179 h 2151822"/>
              <a:gd name="connsiteX18" fmla="*/ 2307247 w 2850786"/>
              <a:gd name="connsiteY18" fmla="*/ 1257300 h 2151822"/>
              <a:gd name="connsiteX19" fmla="*/ 2590512 w 2850786"/>
              <a:gd name="connsiteY19" fmla="*/ 1157909 h 2151822"/>
              <a:gd name="connsiteX20" fmla="*/ 2684934 w 2850786"/>
              <a:gd name="connsiteY20" fmla="*/ 1098274 h 2151822"/>
              <a:gd name="connsiteX21" fmla="*/ 2729660 w 2850786"/>
              <a:gd name="connsiteY21" fmla="*/ 1043609 h 2151822"/>
              <a:gd name="connsiteX22" fmla="*/ 2834021 w 2850786"/>
              <a:gd name="connsiteY22" fmla="*/ 854766 h 2151822"/>
              <a:gd name="connsiteX23" fmla="*/ 2834021 w 2850786"/>
              <a:gd name="connsiteY23" fmla="*/ 591379 h 2151822"/>
              <a:gd name="connsiteX24" fmla="*/ 2754508 w 2850786"/>
              <a:gd name="connsiteY24" fmla="*/ 432353 h 2151822"/>
              <a:gd name="connsiteX25" fmla="*/ 2679965 w 2850786"/>
              <a:gd name="connsiteY25" fmla="*/ 342900 h 2151822"/>
              <a:gd name="connsiteX26" fmla="*/ 2421547 w 2850786"/>
              <a:gd name="connsiteY26" fmla="*/ 163996 h 2151822"/>
              <a:gd name="connsiteX27" fmla="*/ 2247612 w 2850786"/>
              <a:gd name="connsiteY27" fmla="*/ 59635 h 2151822"/>
              <a:gd name="connsiteX28" fmla="*/ 2163130 w 2850786"/>
              <a:gd name="connsiteY28" fmla="*/ 44726 h 2151822"/>
              <a:gd name="connsiteX29" fmla="*/ 2118404 w 2850786"/>
              <a:gd name="connsiteY29" fmla="*/ 34787 h 2151822"/>
              <a:gd name="connsiteX30" fmla="*/ 2043860 w 2850786"/>
              <a:gd name="connsiteY30" fmla="*/ 29818 h 2151822"/>
              <a:gd name="connsiteX31" fmla="*/ 1800352 w 2850786"/>
              <a:gd name="connsiteY31" fmla="*/ 9940 h 2151822"/>
              <a:gd name="connsiteX32" fmla="*/ 1586660 w 2850786"/>
              <a:gd name="connsiteY32" fmla="*/ 0 h 2151822"/>
              <a:gd name="connsiteX33" fmla="*/ 1397817 w 2850786"/>
              <a:gd name="connsiteY33" fmla="*/ 9940 h 2151822"/>
              <a:gd name="connsiteX34" fmla="*/ 1338182 w 2850786"/>
              <a:gd name="connsiteY34" fmla="*/ 14909 h 2151822"/>
              <a:gd name="connsiteX35" fmla="*/ 1199034 w 2850786"/>
              <a:gd name="connsiteY35" fmla="*/ 59635 h 2151822"/>
              <a:gd name="connsiteX36" fmla="*/ 1154308 w 2850786"/>
              <a:gd name="connsiteY36" fmla="*/ 74544 h 2151822"/>
              <a:gd name="connsiteX37" fmla="*/ 1129460 w 2850786"/>
              <a:gd name="connsiteY37" fmla="*/ 84483 h 2151822"/>
              <a:gd name="connsiteX38" fmla="*/ 1069826 w 2850786"/>
              <a:gd name="connsiteY38" fmla="*/ 94422 h 2151822"/>
              <a:gd name="connsiteX39" fmla="*/ 1040008 w 2850786"/>
              <a:gd name="connsiteY39" fmla="*/ 104361 h 2151822"/>
              <a:gd name="connsiteX40" fmla="*/ 970434 w 2850786"/>
              <a:gd name="connsiteY40" fmla="*/ 124240 h 2151822"/>
              <a:gd name="connsiteX41" fmla="*/ 915769 w 2850786"/>
              <a:gd name="connsiteY41" fmla="*/ 154057 h 2151822"/>
              <a:gd name="connsiteX42" fmla="*/ 900860 w 2850786"/>
              <a:gd name="connsiteY42" fmla="*/ 159026 h 2151822"/>
              <a:gd name="connsiteX43" fmla="*/ 866073 w 2850786"/>
              <a:gd name="connsiteY43" fmla="*/ 188844 h 2151822"/>
              <a:gd name="connsiteX44" fmla="*/ 851165 w 2850786"/>
              <a:gd name="connsiteY44" fmla="*/ 203753 h 2151822"/>
              <a:gd name="connsiteX45" fmla="*/ 831286 w 2850786"/>
              <a:gd name="connsiteY45" fmla="*/ 218661 h 2151822"/>
              <a:gd name="connsiteX46" fmla="*/ 801469 w 2850786"/>
              <a:gd name="connsiteY46" fmla="*/ 238540 h 21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850786" h="2151822">
                <a:moveTo>
                  <a:pt x="70943" y="2151822"/>
                </a:moveTo>
                <a:cubicBezTo>
                  <a:pt x="65973" y="2143539"/>
                  <a:pt x="60502" y="2135538"/>
                  <a:pt x="56034" y="2126974"/>
                </a:cubicBezTo>
                <a:cubicBezTo>
                  <a:pt x="40613" y="2097418"/>
                  <a:pt x="11308" y="2037522"/>
                  <a:pt x="11308" y="2037522"/>
                </a:cubicBezTo>
                <a:cubicBezTo>
                  <a:pt x="-8258" y="1959250"/>
                  <a:pt x="-818" y="1997970"/>
                  <a:pt x="21247" y="1828800"/>
                </a:cubicBezTo>
                <a:cubicBezTo>
                  <a:pt x="23078" y="1814766"/>
                  <a:pt x="28956" y="1801229"/>
                  <a:pt x="36156" y="1789044"/>
                </a:cubicBezTo>
                <a:cubicBezTo>
                  <a:pt x="59494" y="1749549"/>
                  <a:pt x="106364" y="1691256"/>
                  <a:pt x="140517" y="1659835"/>
                </a:cubicBezTo>
                <a:cubicBezTo>
                  <a:pt x="162222" y="1639866"/>
                  <a:pt x="187362" y="1623965"/>
                  <a:pt x="210091" y="1605170"/>
                </a:cubicBezTo>
                <a:cubicBezTo>
                  <a:pt x="319031" y="1515085"/>
                  <a:pt x="376215" y="1455424"/>
                  <a:pt x="483417" y="1386509"/>
                </a:cubicBezTo>
                <a:cubicBezTo>
                  <a:pt x="524042" y="1360393"/>
                  <a:pt x="562905" y="1330126"/>
                  <a:pt x="607656" y="1311966"/>
                </a:cubicBezTo>
                <a:cubicBezTo>
                  <a:pt x="678080" y="1283388"/>
                  <a:pt x="753388" y="1268754"/>
                  <a:pt x="826317" y="1247361"/>
                </a:cubicBezTo>
                <a:lnTo>
                  <a:pt x="980373" y="1202635"/>
                </a:lnTo>
                <a:cubicBezTo>
                  <a:pt x="1011987" y="1193151"/>
                  <a:pt x="1041835" y="1174553"/>
                  <a:pt x="1074795" y="1172818"/>
                </a:cubicBezTo>
                <a:lnTo>
                  <a:pt x="1169217" y="1167848"/>
                </a:lnTo>
                <a:cubicBezTo>
                  <a:pt x="1614157" y="1233281"/>
                  <a:pt x="1135699" y="1152015"/>
                  <a:pt x="1437573" y="1227483"/>
                </a:cubicBezTo>
                <a:cubicBezTo>
                  <a:pt x="1463486" y="1233961"/>
                  <a:pt x="1490660" y="1233536"/>
                  <a:pt x="1517086" y="1237422"/>
                </a:cubicBezTo>
                <a:cubicBezTo>
                  <a:pt x="1722918" y="1267692"/>
                  <a:pt x="1487317" y="1238532"/>
                  <a:pt x="1700960" y="1262270"/>
                </a:cubicBezTo>
                <a:cubicBezTo>
                  <a:pt x="1729142" y="1265401"/>
                  <a:pt x="1757143" y="1270440"/>
                  <a:pt x="1785443" y="1272209"/>
                </a:cubicBezTo>
                <a:cubicBezTo>
                  <a:pt x="1836722" y="1275414"/>
                  <a:pt x="1888147" y="1275522"/>
                  <a:pt x="1939499" y="1277179"/>
                </a:cubicBezTo>
                <a:cubicBezTo>
                  <a:pt x="1967974" y="1276144"/>
                  <a:pt x="2218132" y="1273295"/>
                  <a:pt x="2307247" y="1257300"/>
                </a:cubicBezTo>
                <a:cubicBezTo>
                  <a:pt x="2389621" y="1242515"/>
                  <a:pt x="2532205" y="1194734"/>
                  <a:pt x="2590512" y="1157909"/>
                </a:cubicBezTo>
                <a:cubicBezTo>
                  <a:pt x="2621986" y="1138031"/>
                  <a:pt x="2656169" y="1121903"/>
                  <a:pt x="2684934" y="1098274"/>
                </a:cubicBezTo>
                <a:cubicBezTo>
                  <a:pt x="2703127" y="1083330"/>
                  <a:pt x="2715976" y="1062767"/>
                  <a:pt x="2729660" y="1043609"/>
                </a:cubicBezTo>
                <a:cubicBezTo>
                  <a:pt x="2789550" y="959764"/>
                  <a:pt x="2787948" y="951520"/>
                  <a:pt x="2834021" y="854766"/>
                </a:cubicBezTo>
                <a:cubicBezTo>
                  <a:pt x="2853717" y="730030"/>
                  <a:pt x="2858885" y="746776"/>
                  <a:pt x="2834021" y="591379"/>
                </a:cubicBezTo>
                <a:cubicBezTo>
                  <a:pt x="2822640" y="520247"/>
                  <a:pt x="2798194" y="489481"/>
                  <a:pt x="2754508" y="432353"/>
                </a:cubicBezTo>
                <a:cubicBezTo>
                  <a:pt x="2730931" y="401521"/>
                  <a:pt x="2707410" y="370345"/>
                  <a:pt x="2679965" y="342900"/>
                </a:cubicBezTo>
                <a:cubicBezTo>
                  <a:pt x="2581227" y="244162"/>
                  <a:pt x="2551480" y="250617"/>
                  <a:pt x="2421547" y="163996"/>
                </a:cubicBezTo>
                <a:cubicBezTo>
                  <a:pt x="2383985" y="138955"/>
                  <a:pt x="2275568" y="64569"/>
                  <a:pt x="2247612" y="59635"/>
                </a:cubicBezTo>
                <a:lnTo>
                  <a:pt x="2163130" y="44726"/>
                </a:lnTo>
                <a:cubicBezTo>
                  <a:pt x="2148132" y="41842"/>
                  <a:pt x="2133558" y="36681"/>
                  <a:pt x="2118404" y="34787"/>
                </a:cubicBezTo>
                <a:cubicBezTo>
                  <a:pt x="2093693" y="31698"/>
                  <a:pt x="2068661" y="32073"/>
                  <a:pt x="2043860" y="29818"/>
                </a:cubicBezTo>
                <a:cubicBezTo>
                  <a:pt x="1856619" y="12797"/>
                  <a:pt x="2064353" y="24211"/>
                  <a:pt x="1800352" y="9940"/>
                </a:cubicBezTo>
                <a:lnTo>
                  <a:pt x="1586660" y="0"/>
                </a:lnTo>
                <a:lnTo>
                  <a:pt x="1397817" y="9940"/>
                </a:lnTo>
                <a:cubicBezTo>
                  <a:pt x="1377906" y="11135"/>
                  <a:pt x="1357534" y="10071"/>
                  <a:pt x="1338182" y="14909"/>
                </a:cubicBezTo>
                <a:cubicBezTo>
                  <a:pt x="1290917" y="26725"/>
                  <a:pt x="1245377" y="44605"/>
                  <a:pt x="1199034" y="59635"/>
                </a:cubicBezTo>
                <a:cubicBezTo>
                  <a:pt x="1184085" y="64483"/>
                  <a:pt x="1168899" y="68708"/>
                  <a:pt x="1154308" y="74544"/>
                </a:cubicBezTo>
                <a:cubicBezTo>
                  <a:pt x="1146025" y="77857"/>
                  <a:pt x="1138144" y="82440"/>
                  <a:pt x="1129460" y="84483"/>
                </a:cubicBezTo>
                <a:cubicBezTo>
                  <a:pt x="1109844" y="89099"/>
                  <a:pt x="1069826" y="94422"/>
                  <a:pt x="1069826" y="94422"/>
                </a:cubicBezTo>
                <a:cubicBezTo>
                  <a:pt x="1059887" y="97735"/>
                  <a:pt x="1050116" y="101604"/>
                  <a:pt x="1040008" y="104361"/>
                </a:cubicBezTo>
                <a:cubicBezTo>
                  <a:pt x="1016305" y="110825"/>
                  <a:pt x="992372" y="109614"/>
                  <a:pt x="970434" y="124240"/>
                </a:cubicBezTo>
                <a:cubicBezTo>
                  <a:pt x="947094" y="139801"/>
                  <a:pt x="951204" y="137951"/>
                  <a:pt x="915769" y="154057"/>
                </a:cubicBezTo>
                <a:cubicBezTo>
                  <a:pt x="911000" y="156225"/>
                  <a:pt x="905830" y="157370"/>
                  <a:pt x="900860" y="159026"/>
                </a:cubicBezTo>
                <a:cubicBezTo>
                  <a:pt x="889264" y="168965"/>
                  <a:pt x="877425" y="178627"/>
                  <a:pt x="866073" y="188844"/>
                </a:cubicBezTo>
                <a:cubicBezTo>
                  <a:pt x="860849" y="193546"/>
                  <a:pt x="856501" y="199179"/>
                  <a:pt x="851165" y="203753"/>
                </a:cubicBezTo>
                <a:cubicBezTo>
                  <a:pt x="844876" y="209143"/>
                  <a:pt x="837575" y="213271"/>
                  <a:pt x="831286" y="218661"/>
                </a:cubicBezTo>
                <a:cubicBezTo>
                  <a:pt x="807595" y="238967"/>
                  <a:pt x="826831" y="230085"/>
                  <a:pt x="801469" y="238540"/>
                </a:cubicBezTo>
              </a:path>
            </a:pathLst>
          </a:custGeom>
          <a:noFill/>
          <a:ln w="104775">
            <a:solidFill>
              <a:schemeClr val="tx1">
                <a:lumMod val="95000"/>
                <a:lumOff val="5000"/>
                <a:alpha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0E1D88-7FDD-6CA8-7D8C-44918079E5FF}"/>
              </a:ext>
            </a:extLst>
          </p:cNvPr>
          <p:cNvSpPr/>
          <p:nvPr/>
        </p:nvSpPr>
        <p:spPr>
          <a:xfrm>
            <a:off x="6421205" y="1511899"/>
            <a:ext cx="5075421" cy="4969864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3F5B92-E44A-0C13-2F78-6E0471A03C52}"/>
              </a:ext>
            </a:extLst>
          </p:cNvPr>
          <p:cNvSpPr/>
          <p:nvPr/>
        </p:nvSpPr>
        <p:spPr>
          <a:xfrm>
            <a:off x="944379" y="1661486"/>
            <a:ext cx="5075421" cy="4779327"/>
          </a:xfrm>
          <a:prstGeom prst="round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F1D761-EE5B-E24E-995A-BA25C3609A86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4E8432-537A-EB16-2F1C-2F32CF08FC03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C4E154-1459-4A41-7FAE-0D43CC3B2040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3,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F3985-07CA-CEB1-6243-EF06E1E6783F}"/>
              </a:ext>
            </a:extLst>
          </p:cNvPr>
          <p:cNvSpPr txBox="1"/>
          <p:nvPr/>
        </p:nvSpPr>
        <p:spPr>
          <a:xfrm>
            <a:off x="737585" y="374662"/>
            <a:ext cx="505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MBTI 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 산출 방식</a:t>
            </a:r>
          </a:p>
        </p:txBody>
      </p:sp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CE102AAC-6544-1E4B-B312-8850941CC597}"/>
              </a:ext>
            </a:extLst>
          </p:cNvPr>
          <p:cNvSpPr/>
          <p:nvPr/>
        </p:nvSpPr>
        <p:spPr>
          <a:xfrm>
            <a:off x="763855" y="1371029"/>
            <a:ext cx="2428407" cy="679435"/>
          </a:xfrm>
          <a:prstGeom prst="snip2DiagRect">
            <a:avLst/>
          </a:prstGeom>
          <a:solidFill>
            <a:srgbClr val="0193A7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300" dirty="0">
                <a:ln w="0"/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Activity</a:t>
            </a:r>
            <a:endParaRPr lang="ko-KR" altLang="en-US" sz="3200" b="1" spc="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C8EA27F5-8C1D-E0EE-261D-E6DAC9EA3339}"/>
              </a:ext>
            </a:extLst>
          </p:cNvPr>
          <p:cNvSpPr/>
          <p:nvPr/>
        </p:nvSpPr>
        <p:spPr>
          <a:xfrm>
            <a:off x="1188097" y="2205288"/>
            <a:ext cx="1893102" cy="1857574"/>
          </a:xfrm>
          <a:prstGeom prst="flowChartConnector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95E1DD2D-5C8E-879E-C9D8-12678C9A1D57}"/>
              </a:ext>
            </a:extLst>
          </p:cNvPr>
          <p:cNvSpPr/>
          <p:nvPr/>
        </p:nvSpPr>
        <p:spPr>
          <a:xfrm>
            <a:off x="6197600" y="1358900"/>
            <a:ext cx="2428407" cy="679435"/>
          </a:xfrm>
          <a:prstGeom prst="snip2DiagRect">
            <a:avLst/>
          </a:prstGeom>
          <a:solidFill>
            <a:srgbClr val="0193A7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Money</a:t>
            </a:r>
            <a:endParaRPr lang="ko-KR" altLang="en-US" sz="3200" b="1" spc="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7" name="내용 개체 틀 46" descr="시계 반대 방향으로 굽은 사선 화살표 단색으로 채워진">
            <a:extLst>
              <a:ext uri="{FF2B5EF4-FFF2-40B4-BE49-F238E27FC236}">
                <a16:creationId xmlns:a16="http://schemas.microsoft.com/office/drawing/2014/main" id="{C5C63602-2C3F-D18C-D552-BAC1E538D5A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73816">
            <a:off x="1514995" y="4601950"/>
            <a:ext cx="1806833" cy="1363907"/>
          </a:xfrm>
        </p:spPr>
      </p:pic>
      <p:pic>
        <p:nvPicPr>
          <p:cNvPr id="51" name="내용 개체 틀 46" descr="시계 반대 방향으로 굽은 사선 화살표 단색으로 채워진">
            <a:extLst>
              <a:ext uri="{FF2B5EF4-FFF2-40B4-BE49-F238E27FC236}">
                <a16:creationId xmlns:a16="http://schemas.microsoft.com/office/drawing/2014/main" id="{850E204D-7842-58A8-A9D0-8778B901E02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573816">
            <a:off x="6982166" y="4734289"/>
            <a:ext cx="1806833" cy="1363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8BE48-70D8-83AA-76D5-C31CAF164990}"/>
              </a:ext>
            </a:extLst>
          </p:cNvPr>
          <p:cNvSpPr txBox="1"/>
          <p:nvPr/>
        </p:nvSpPr>
        <p:spPr>
          <a:xfrm>
            <a:off x="1042846" y="2426315"/>
            <a:ext cx="214340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 간의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활동 성향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일치도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84A818E-830C-4357-7E05-DBFD4EC00FCE}"/>
              </a:ext>
            </a:extLst>
          </p:cNvPr>
          <p:cNvSpPr/>
          <p:nvPr/>
        </p:nvSpPr>
        <p:spPr>
          <a:xfrm>
            <a:off x="6690550" y="2203635"/>
            <a:ext cx="1893102" cy="1857574"/>
          </a:xfrm>
          <a:prstGeom prst="flowChartConnector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C116A5-6004-132D-A7B9-694D916E4717}"/>
              </a:ext>
            </a:extLst>
          </p:cNvPr>
          <p:cNvGrpSpPr/>
          <p:nvPr/>
        </p:nvGrpSpPr>
        <p:grpSpPr>
          <a:xfrm>
            <a:off x="4206322" y="3109765"/>
            <a:ext cx="1142853" cy="1076127"/>
            <a:chOff x="4206322" y="3109765"/>
            <a:chExt cx="1143682" cy="1076127"/>
          </a:xfrm>
        </p:grpSpPr>
        <p:sp>
          <p:nvSpPr>
            <p:cNvPr id="44" name="순서도: 연결자 43">
              <a:extLst>
                <a:ext uri="{FF2B5EF4-FFF2-40B4-BE49-F238E27FC236}">
                  <a16:creationId xmlns:a16="http://schemas.microsoft.com/office/drawing/2014/main" id="{2273C177-FE33-5640-6600-CE8E3C1EA5B5}"/>
                </a:ext>
              </a:extLst>
            </p:cNvPr>
            <p:cNvSpPr/>
            <p:nvPr/>
          </p:nvSpPr>
          <p:spPr>
            <a:xfrm>
              <a:off x="4206322" y="3109765"/>
              <a:ext cx="1143682" cy="1076127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A4CBF1-FAC2-C27D-77C8-FF8A6B52F382}"/>
                </a:ext>
              </a:extLst>
            </p:cNvPr>
            <p:cNvSpPr txBox="1"/>
            <p:nvPr/>
          </p:nvSpPr>
          <p:spPr>
            <a:xfrm>
              <a:off x="4366004" y="3340660"/>
              <a:ext cx="826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관광지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09F716-F1FE-F894-8AF9-D38616892903}"/>
              </a:ext>
            </a:extLst>
          </p:cNvPr>
          <p:cNvGrpSpPr/>
          <p:nvPr/>
        </p:nvGrpSpPr>
        <p:grpSpPr>
          <a:xfrm>
            <a:off x="9538028" y="3094983"/>
            <a:ext cx="1144158" cy="1076127"/>
            <a:chOff x="9538504" y="3094983"/>
            <a:chExt cx="1143682" cy="1076127"/>
          </a:xfrm>
        </p:grpSpPr>
        <p:sp>
          <p:nvSpPr>
            <p:cNvPr id="31" name="순서도: 연결자 30">
              <a:extLst>
                <a:ext uri="{FF2B5EF4-FFF2-40B4-BE49-F238E27FC236}">
                  <a16:creationId xmlns:a16="http://schemas.microsoft.com/office/drawing/2014/main" id="{ABF3FBEE-CFF2-748B-48E0-1851C778E799}"/>
                </a:ext>
              </a:extLst>
            </p:cNvPr>
            <p:cNvSpPr/>
            <p:nvPr/>
          </p:nvSpPr>
          <p:spPr>
            <a:xfrm>
              <a:off x="9538504" y="3094983"/>
              <a:ext cx="1143682" cy="1076127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674204-6583-161F-78BA-811A3F474DE7}"/>
                </a:ext>
              </a:extLst>
            </p:cNvPr>
            <p:cNvSpPr txBox="1"/>
            <p:nvPr/>
          </p:nvSpPr>
          <p:spPr>
            <a:xfrm>
              <a:off x="9696867" y="3340660"/>
              <a:ext cx="826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관광지</a:t>
              </a:r>
              <a:endPara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리뷰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7162EF-5AEF-06BF-53ED-5F22A37823D7}"/>
              </a:ext>
            </a:extLst>
          </p:cNvPr>
          <p:cNvSpPr/>
          <p:nvPr/>
        </p:nvSpPr>
        <p:spPr>
          <a:xfrm>
            <a:off x="1028218" y="4493691"/>
            <a:ext cx="1995876" cy="4896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관광지 점수 획득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737561-1074-B05B-D732-85BBC10AA5BD}"/>
              </a:ext>
            </a:extLst>
          </p:cNvPr>
          <p:cNvSpPr/>
          <p:nvPr/>
        </p:nvSpPr>
        <p:spPr>
          <a:xfrm>
            <a:off x="6518405" y="4596296"/>
            <a:ext cx="1995876" cy="48962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관광지 점수 획득</a:t>
            </a:r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D3AB7CAB-0907-5015-A680-5D37D7205CE3}"/>
              </a:ext>
            </a:extLst>
          </p:cNvPr>
          <p:cNvSpPr/>
          <p:nvPr/>
        </p:nvSpPr>
        <p:spPr>
          <a:xfrm>
            <a:off x="3663555" y="2341490"/>
            <a:ext cx="542767" cy="555339"/>
          </a:xfrm>
          <a:prstGeom prst="mathMultiply">
            <a:avLst>
              <a:gd name="adj1" fmla="val 2001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곱하기 기호 53">
            <a:extLst>
              <a:ext uri="{FF2B5EF4-FFF2-40B4-BE49-F238E27FC236}">
                <a16:creationId xmlns:a16="http://schemas.microsoft.com/office/drawing/2014/main" id="{55B67C5F-D498-6D97-FA24-6F3B2DA32D9B}"/>
              </a:ext>
            </a:extLst>
          </p:cNvPr>
          <p:cNvSpPr/>
          <p:nvPr/>
        </p:nvSpPr>
        <p:spPr>
          <a:xfrm>
            <a:off x="9225988" y="2380984"/>
            <a:ext cx="542767" cy="555339"/>
          </a:xfrm>
          <a:prstGeom prst="mathMultiply">
            <a:avLst>
              <a:gd name="adj1" fmla="val 2001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EC97DC-7116-0214-27D4-6213920462C3}"/>
              </a:ext>
            </a:extLst>
          </p:cNvPr>
          <p:cNvSpPr txBox="1"/>
          <p:nvPr/>
        </p:nvSpPr>
        <p:spPr>
          <a:xfrm>
            <a:off x="6542892" y="2389758"/>
            <a:ext cx="2143406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관광지 간의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 성향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일치도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E160BB84-F6B4-AA7B-E22C-1CEFBA39B0C1}"/>
              </a:ext>
            </a:extLst>
          </p:cNvPr>
          <p:cNvSpPr/>
          <p:nvPr/>
        </p:nvSpPr>
        <p:spPr>
          <a:xfrm>
            <a:off x="3672445" y="6073397"/>
            <a:ext cx="3018105" cy="734832"/>
          </a:xfrm>
          <a:prstGeom prst="wedgeRoundRectCallout">
            <a:avLst>
              <a:gd name="adj1" fmla="val -37080"/>
              <a:gd name="adj2" fmla="val -77992"/>
              <a:gd name="adj3" fmla="val 16667"/>
            </a:avLst>
          </a:prstGeom>
          <a:solidFill>
            <a:srgbClr val="019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최대값으로 나눠 </a:t>
            </a:r>
            <a:r>
              <a:rPr lang="en-US" altLang="ko-KR" dirty="0"/>
              <a:t>1</a:t>
            </a:r>
            <a:r>
              <a:rPr lang="ko-KR" altLang="en-US" dirty="0"/>
              <a:t>로 보정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630F1-ABEE-CAB1-C714-8067EF4230EE}"/>
              </a:ext>
            </a:extLst>
          </p:cNvPr>
          <p:cNvSpPr txBox="1"/>
          <p:nvPr/>
        </p:nvSpPr>
        <p:spPr>
          <a:xfrm>
            <a:off x="3143243" y="5371348"/>
            <a:ext cx="23519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/>
              <a:t>코스 점수 획득</a:t>
            </a:r>
          </a:p>
        </p:txBody>
      </p:sp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7B67DCAD-8CC8-7E4E-B0DB-79CE5312C64D}"/>
              </a:ext>
            </a:extLst>
          </p:cNvPr>
          <p:cNvSpPr/>
          <p:nvPr/>
        </p:nvSpPr>
        <p:spPr>
          <a:xfrm>
            <a:off x="9082958" y="6073397"/>
            <a:ext cx="3018105" cy="734832"/>
          </a:xfrm>
          <a:prstGeom prst="wedgeRoundRectCallout">
            <a:avLst>
              <a:gd name="adj1" fmla="val -35125"/>
              <a:gd name="adj2" fmla="val -71302"/>
              <a:gd name="adj3" fmla="val 16667"/>
            </a:avLst>
          </a:prstGeom>
          <a:solidFill>
            <a:srgbClr val="019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최대값으로 나눠 </a:t>
            </a:r>
            <a:r>
              <a:rPr lang="en-US" altLang="ko-KR" dirty="0"/>
              <a:t>1</a:t>
            </a:r>
            <a:r>
              <a:rPr lang="ko-KR" altLang="en-US" dirty="0"/>
              <a:t>로 보정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40D47D-473D-9E81-39F3-3C02746BFBEF}"/>
              </a:ext>
            </a:extLst>
          </p:cNvPr>
          <p:cNvSpPr txBox="1"/>
          <p:nvPr/>
        </p:nvSpPr>
        <p:spPr>
          <a:xfrm>
            <a:off x="8550010" y="5469341"/>
            <a:ext cx="23519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/>
              <a:t>코스 점수 획득</a:t>
            </a:r>
          </a:p>
        </p:txBody>
      </p:sp>
    </p:spTree>
    <p:extLst>
      <p:ext uri="{BB962C8B-B14F-4D97-AF65-F5344CB8AC3E}">
        <p14:creationId xmlns:p14="http://schemas.microsoft.com/office/powerpoint/2010/main" val="50220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29" grpId="0" animBg="1"/>
      <p:bldP spid="8" grpId="0" animBg="1"/>
      <p:bldP spid="49" grpId="0" animBg="1"/>
      <p:bldP spid="9" grpId="0" animBg="1"/>
      <p:bldP spid="54" grpId="0" animBg="1"/>
      <p:bldP spid="34" grpId="0"/>
      <p:bldP spid="12" grpId="0" animBg="1"/>
      <p:bldP spid="14" grpId="0"/>
      <p:bldP spid="36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2A2193-4E5C-6471-9542-F7476FC9705F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D2B35B-91FE-3077-1678-454471E8F1F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3155C0-7127-B5D7-EC79-D3DB82D2B92B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Part 3,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DB6D9-3D97-E65B-50CD-1FEAA5CBE231}"/>
              </a:ext>
            </a:extLst>
          </p:cNvPr>
          <p:cNvSpPr txBox="1"/>
          <p:nvPr/>
        </p:nvSpPr>
        <p:spPr>
          <a:xfrm>
            <a:off x="737585" y="374662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 점수 산출 방식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51DBD66F-1DE4-4163-5E33-38A5FB9220F6}"/>
              </a:ext>
            </a:extLst>
          </p:cNvPr>
          <p:cNvSpPr/>
          <p:nvPr/>
        </p:nvSpPr>
        <p:spPr>
          <a:xfrm>
            <a:off x="1338133" y="1928278"/>
            <a:ext cx="3344767" cy="3249311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거리가 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멀어질수록 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</a:rPr>
              <a:t>낮은 점수 부여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E034A3-59C9-77E6-5CFD-4958B70E95CA}"/>
              </a:ext>
            </a:extLst>
          </p:cNvPr>
          <p:cNvGrpSpPr/>
          <p:nvPr/>
        </p:nvGrpSpPr>
        <p:grpSpPr>
          <a:xfrm>
            <a:off x="4855265" y="1369425"/>
            <a:ext cx="6426292" cy="2059574"/>
            <a:chOff x="4855265" y="1369425"/>
            <a:chExt cx="6426292" cy="205957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AE59AD4-B87C-13D9-1703-0BE7A810E277}"/>
                </a:ext>
              </a:extLst>
            </p:cNvPr>
            <p:cNvSpPr/>
            <p:nvPr/>
          </p:nvSpPr>
          <p:spPr>
            <a:xfrm>
              <a:off x="7177223" y="1369425"/>
              <a:ext cx="4104334" cy="2059574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4BB4EE-5BAB-DDBD-4912-A0C86C67F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265" y="2201517"/>
              <a:ext cx="2569265" cy="660677"/>
            </a:xfrm>
            <a:prstGeom prst="straightConnector1">
              <a:avLst/>
            </a:prstGeom>
            <a:ln w="98425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8BB09B-FCFB-FF17-2FD5-2BE40E6E1457}"/>
                </a:ext>
              </a:extLst>
            </p:cNvPr>
            <p:cNvSpPr txBox="1"/>
            <p:nvPr/>
          </p:nvSpPr>
          <p:spPr>
            <a:xfrm>
              <a:off x="7723176" y="1833768"/>
              <a:ext cx="3140765" cy="11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r>
                <a:rPr lang="ko-KR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에서 </a:t>
              </a:r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r>
                <a:rPr lang="ko-KR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점 사이의</a:t>
              </a:r>
              <a:endParaRPr lang="en-US" altLang="ko-KR" sz="24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점수 부여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378C12-E264-E07E-F331-9B6C5488C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63735">
              <a:off x="5592331" y="1822577"/>
              <a:ext cx="847826" cy="847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EC869E8-D095-E27E-94A7-2D8B44CE6EA6}"/>
              </a:ext>
            </a:extLst>
          </p:cNvPr>
          <p:cNvGrpSpPr/>
          <p:nvPr/>
        </p:nvGrpSpPr>
        <p:grpSpPr>
          <a:xfrm>
            <a:off x="4885083" y="3782245"/>
            <a:ext cx="6396474" cy="2327027"/>
            <a:chOff x="4885083" y="3782245"/>
            <a:chExt cx="6396474" cy="232702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B16D8E4-1DA9-ED9E-53C7-F9BA90B25280}"/>
                </a:ext>
              </a:extLst>
            </p:cNvPr>
            <p:cNvSpPr/>
            <p:nvPr/>
          </p:nvSpPr>
          <p:spPr>
            <a:xfrm>
              <a:off x="7177223" y="4049698"/>
              <a:ext cx="4104334" cy="2059574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4FC9665-34B6-4B61-295B-28695541151B}"/>
                </a:ext>
              </a:extLst>
            </p:cNvPr>
            <p:cNvCxnSpPr>
              <a:cxnSpLocks/>
            </p:cNvCxnSpPr>
            <p:nvPr/>
          </p:nvCxnSpPr>
          <p:spPr>
            <a:xfrm>
              <a:off x="4885083" y="4104620"/>
              <a:ext cx="2645467" cy="829917"/>
            </a:xfrm>
            <a:prstGeom prst="straightConnector1">
              <a:avLst/>
            </a:prstGeom>
            <a:ln w="984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314D00-9048-6330-0C13-F298F1DF7533}"/>
                </a:ext>
              </a:extLst>
            </p:cNvPr>
            <p:cNvSpPr txBox="1"/>
            <p:nvPr/>
          </p:nvSpPr>
          <p:spPr>
            <a:xfrm>
              <a:off x="7723176" y="4479321"/>
              <a:ext cx="3140765" cy="11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0</a:t>
              </a:r>
              <a:r>
                <a:rPr lang="ko-KR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에서 </a:t>
              </a:r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0.5</a:t>
              </a:r>
              <a:r>
                <a:rPr lang="ko-KR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점 사이의 점수 부여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8DF4945-00FA-282A-46AA-350D4B305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1126">
              <a:off x="5665482" y="3782245"/>
              <a:ext cx="829917" cy="82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046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AF15FF-42E8-8426-47E2-A21698794C85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8D456D-EAF9-5017-77AF-12D51A473079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8D7DBA-DD9C-337F-DFC1-B4076A64A268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Part 3,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616CE-F37E-2016-1F43-53B194C6A4BE}"/>
              </a:ext>
            </a:extLst>
          </p:cNvPr>
          <p:cNvSpPr txBox="1"/>
          <p:nvPr/>
        </p:nvSpPr>
        <p:spPr>
          <a:xfrm>
            <a:off x="737585" y="3746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시뮬레이션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AC997-F98A-0B2E-7EE2-DFB44E0F87A1}"/>
              </a:ext>
            </a:extLst>
          </p:cNvPr>
          <p:cNvSpPr/>
          <p:nvPr/>
        </p:nvSpPr>
        <p:spPr>
          <a:xfrm>
            <a:off x="890032" y="4716969"/>
            <a:ext cx="5354758" cy="133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Virtual </a:t>
            </a:r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Jeju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Island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A9D6D78-590B-28FE-57D7-1DC6516D34C0}"/>
              </a:ext>
            </a:extLst>
          </p:cNvPr>
          <p:cNvSpPr/>
          <p:nvPr/>
        </p:nvSpPr>
        <p:spPr>
          <a:xfrm>
            <a:off x="248325" y="3658836"/>
            <a:ext cx="6603167" cy="1882307"/>
          </a:xfrm>
          <a:prstGeom prst="flowChartDecision">
            <a:avLst/>
          </a:prstGeom>
          <a:solidFill>
            <a:srgbClr val="B3ECF0">
              <a:alpha val="30196"/>
            </a:srgbClr>
          </a:solidFill>
          <a:ln w="12700">
            <a:solidFill>
              <a:srgbClr val="0063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Virtual 12 Cafés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Virtual 12 Restaurants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Virtual 12 Activities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내용 개체 틀 11" descr="풍선을 가진 아이 윤곽선">
            <a:extLst>
              <a:ext uri="{FF2B5EF4-FFF2-40B4-BE49-F238E27FC236}">
                <a16:creationId xmlns:a16="http://schemas.microsoft.com/office/drawing/2014/main" id="{4C2EB7FF-BBF4-F166-05E9-B814DDC30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5546" y="1002138"/>
            <a:ext cx="4356796" cy="3695870"/>
          </a:xfr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AF4FF9-EB42-43B9-70F3-F7C38D498161}"/>
              </a:ext>
            </a:extLst>
          </p:cNvPr>
          <p:cNvSpPr/>
          <p:nvPr/>
        </p:nvSpPr>
        <p:spPr>
          <a:xfrm>
            <a:off x="2847202" y="1200420"/>
            <a:ext cx="3278419" cy="1924630"/>
          </a:xfrm>
          <a:prstGeom prst="roundRect">
            <a:avLst/>
          </a:prstGeom>
          <a:solidFill>
            <a:srgbClr val="F8D9B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MBTI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Selected Place Categories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 Mobility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B1C2045-5136-89CA-95F6-556BC0FE0F8D}"/>
              </a:ext>
            </a:extLst>
          </p:cNvPr>
          <p:cNvSpPr/>
          <p:nvPr/>
        </p:nvSpPr>
        <p:spPr>
          <a:xfrm>
            <a:off x="6884810" y="3808943"/>
            <a:ext cx="791330" cy="257046"/>
          </a:xfrm>
          <a:prstGeom prst="rightArrow">
            <a:avLst/>
          </a:prstGeom>
          <a:solidFill>
            <a:schemeClr val="lt1">
              <a:alpha val="32000"/>
            </a:schemeClr>
          </a:solidFill>
          <a:ln w="279400" cap="rnd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EED66B-1400-8AC1-810D-276D0BD2232F}"/>
              </a:ext>
            </a:extLst>
          </p:cNvPr>
          <p:cNvGrpSpPr/>
          <p:nvPr/>
        </p:nvGrpSpPr>
        <p:grpSpPr>
          <a:xfrm>
            <a:off x="8280249" y="973730"/>
            <a:ext cx="3726404" cy="5601785"/>
            <a:chOff x="8280249" y="973730"/>
            <a:chExt cx="3726404" cy="5601785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1E920AE-32EA-DAB3-36EE-E01149BB845C}"/>
                </a:ext>
              </a:extLst>
            </p:cNvPr>
            <p:cNvCxnSpPr/>
            <p:nvPr/>
          </p:nvCxnSpPr>
          <p:spPr>
            <a:xfrm>
              <a:off x="10196539" y="1904939"/>
              <a:ext cx="0" cy="4670576"/>
            </a:xfrm>
            <a:prstGeom prst="straightConnector1">
              <a:avLst/>
            </a:prstGeom>
            <a:ln w="158750">
              <a:solidFill>
                <a:schemeClr val="accent1">
                  <a:alpha val="37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잘린 한쪽 모서리 19">
              <a:extLst>
                <a:ext uri="{FF2B5EF4-FFF2-40B4-BE49-F238E27FC236}">
                  <a16:creationId xmlns:a16="http://schemas.microsoft.com/office/drawing/2014/main" id="{48BA9350-C8D6-30AF-784B-8D0FEA88E385}"/>
                </a:ext>
              </a:extLst>
            </p:cNvPr>
            <p:cNvSpPr/>
            <p:nvPr/>
          </p:nvSpPr>
          <p:spPr>
            <a:xfrm flipH="1">
              <a:off x="8449405" y="2611783"/>
              <a:ext cx="3494269" cy="719526"/>
            </a:xfrm>
            <a:prstGeom prst="snip1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Café A – Restaurant F – Café D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3894DE60-7219-5FF8-96CF-77473BB44259}"/>
                </a:ext>
              </a:extLst>
            </p:cNvPr>
            <p:cNvSpPr/>
            <p:nvPr/>
          </p:nvSpPr>
          <p:spPr>
            <a:xfrm flipH="1">
              <a:off x="8449405" y="3880464"/>
              <a:ext cx="3494270" cy="719526"/>
            </a:xfrm>
            <a:prstGeom prst="snip1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Café B – Restaurant C – Café A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930DFBD-39B7-0518-601B-DDB05F0B608E}"/>
                </a:ext>
              </a:extLst>
            </p:cNvPr>
            <p:cNvSpPr/>
            <p:nvPr/>
          </p:nvSpPr>
          <p:spPr>
            <a:xfrm flipH="1">
              <a:off x="8449405" y="5125571"/>
              <a:ext cx="3557248" cy="719526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Café H – Restaurant A – Café C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AB496A9-A16E-F2BF-3E93-86F8503A2B01}"/>
                </a:ext>
              </a:extLst>
            </p:cNvPr>
            <p:cNvSpPr/>
            <p:nvPr/>
          </p:nvSpPr>
          <p:spPr>
            <a:xfrm>
              <a:off x="8280249" y="2375209"/>
              <a:ext cx="547141" cy="474864"/>
            </a:xfrm>
            <a:prstGeom prst="ellipse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2E63585-ED95-68B5-307A-C7950CF4E062}"/>
                </a:ext>
              </a:extLst>
            </p:cNvPr>
            <p:cNvSpPr/>
            <p:nvPr/>
          </p:nvSpPr>
          <p:spPr>
            <a:xfrm>
              <a:off x="8280249" y="3595221"/>
              <a:ext cx="547141" cy="474864"/>
            </a:xfrm>
            <a:prstGeom prst="ellipse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413A0D9-B85E-871F-12AE-9ED366A4F559}"/>
                </a:ext>
              </a:extLst>
            </p:cNvPr>
            <p:cNvSpPr/>
            <p:nvPr/>
          </p:nvSpPr>
          <p:spPr>
            <a:xfrm>
              <a:off x="8280249" y="4886958"/>
              <a:ext cx="547141" cy="474864"/>
            </a:xfrm>
            <a:prstGeom prst="ellipse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26" name="사각형: 잘린 대각선 방향 모서리 25">
              <a:extLst>
                <a:ext uri="{FF2B5EF4-FFF2-40B4-BE49-F238E27FC236}">
                  <a16:creationId xmlns:a16="http://schemas.microsoft.com/office/drawing/2014/main" id="{737E7FD6-2748-2D93-2CEB-4C0F7A186BAB}"/>
                </a:ext>
              </a:extLst>
            </p:cNvPr>
            <p:cNvSpPr/>
            <p:nvPr/>
          </p:nvSpPr>
          <p:spPr>
            <a:xfrm>
              <a:off x="8495155" y="973730"/>
              <a:ext cx="3402767" cy="1114511"/>
            </a:xfrm>
            <a:prstGeom prst="snip2Diag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Top 3 Travel Course</a:t>
              </a:r>
              <a:endParaRPr lang="ko-KR" altLang="en-US" sz="3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D391D6F-9103-702C-6487-A866456D1658}"/>
              </a:ext>
            </a:extLst>
          </p:cNvPr>
          <p:cNvSpPr txBox="1"/>
          <p:nvPr/>
        </p:nvSpPr>
        <p:spPr>
          <a:xfrm>
            <a:off x="5969888" y="3435140"/>
            <a:ext cx="2290864" cy="95410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6600"/>
                </a:solidFill>
              </a:rPr>
              <a:t>Recommend</a:t>
            </a:r>
          </a:p>
          <a:p>
            <a:pPr algn="ctr"/>
            <a:r>
              <a:rPr lang="en-US" altLang="ko-KR" sz="2800" b="1" dirty="0">
                <a:solidFill>
                  <a:srgbClr val="FF6600"/>
                </a:solidFill>
              </a:rPr>
              <a:t>Algorithm</a:t>
            </a:r>
            <a:endParaRPr lang="ko-KR" altLang="en-US" sz="2800" b="1" dirty="0">
              <a:solidFill>
                <a:srgbClr val="FF66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8681C-6F65-FF05-99B0-B29839021382}"/>
              </a:ext>
            </a:extLst>
          </p:cNvPr>
          <p:cNvSpPr txBox="1"/>
          <p:nvPr/>
        </p:nvSpPr>
        <p:spPr>
          <a:xfrm>
            <a:off x="2404476" y="6066290"/>
            <a:ext cx="229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6600"/>
                </a:solidFill>
              </a:rPr>
              <a:t>Simulator</a:t>
            </a:r>
            <a:endParaRPr lang="ko-KR" altLang="en-US" sz="36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4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AF15FF-42E8-8426-47E2-A21698794C85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cs typeface="+mn-cs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68D456D-EAF9-5017-77AF-12D51A473079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8D7DBA-DD9C-337F-DFC1-B4076A64A268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Part 3,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616CE-F37E-2016-1F43-53B194C6A4BE}"/>
              </a:ext>
            </a:extLst>
          </p:cNvPr>
          <p:cNvSpPr txBox="1"/>
          <p:nvPr/>
        </p:nvSpPr>
        <p:spPr>
          <a:xfrm>
            <a:off x="737585" y="374662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시스템 구성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88931-EFF7-A7BD-7C0A-FED16F9026F0}"/>
              </a:ext>
            </a:extLst>
          </p:cNvPr>
          <p:cNvSpPr txBox="1"/>
          <p:nvPr/>
        </p:nvSpPr>
        <p:spPr>
          <a:xfrm>
            <a:off x="2936081" y="3244334"/>
            <a:ext cx="6176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7268C3-86DB-11AC-53FF-C710B13D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87" y="146049"/>
            <a:ext cx="6178486" cy="67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3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5785AB5-3D7A-DB3A-DD8A-26FCEFA3172D}"/>
              </a:ext>
            </a:extLst>
          </p:cNvPr>
          <p:cNvSpPr/>
          <p:nvPr/>
        </p:nvSpPr>
        <p:spPr>
          <a:xfrm>
            <a:off x="0" y="-1"/>
            <a:ext cx="12192000" cy="6943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4DDAF-4A78-4706-A30C-118867658224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05498F-6A1D-D82E-4D3F-20ACA0ABA76C}"/>
              </a:ext>
            </a:extLst>
          </p:cNvPr>
          <p:cNvSpPr/>
          <p:nvPr/>
        </p:nvSpPr>
        <p:spPr>
          <a:xfrm>
            <a:off x="335085" y="2869511"/>
            <a:ext cx="4722690" cy="1264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27FD4-F74B-AFAF-B01A-4517AB90D8CE}"/>
              </a:ext>
            </a:extLst>
          </p:cNvPr>
          <p:cNvSpPr txBox="1"/>
          <p:nvPr/>
        </p:nvSpPr>
        <p:spPr>
          <a:xfrm>
            <a:off x="455516" y="3281126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우수성 및 기대효과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AC1AD-A626-CA2E-566D-6E13FDC894AC}"/>
              </a:ext>
            </a:extLst>
          </p:cNvPr>
          <p:cNvSpPr txBox="1"/>
          <p:nvPr/>
        </p:nvSpPr>
        <p:spPr>
          <a:xfrm>
            <a:off x="411561" y="2925747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4,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57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C56ABF7-BE80-770E-A3DA-1E448092C1A8}"/>
              </a:ext>
            </a:extLst>
          </p:cNvPr>
          <p:cNvSpPr/>
          <p:nvPr/>
        </p:nvSpPr>
        <p:spPr>
          <a:xfrm>
            <a:off x="2850674" y="1665203"/>
            <a:ext cx="6981483" cy="412292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A84DF9-761F-6557-6528-0BBEB6FA15B1}"/>
              </a:ext>
            </a:extLst>
          </p:cNvPr>
          <p:cNvSpPr txBox="1"/>
          <p:nvPr/>
        </p:nvSpPr>
        <p:spPr>
          <a:xfrm>
            <a:off x="737585" y="374662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산업이 간과하는 현재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676FAE-BE87-CED5-5881-4F91983AB3C1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Part 4,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47BA190D-0FC2-E405-A6D6-EBDD1C812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364367"/>
              </p:ext>
            </p:extLst>
          </p:nvPr>
        </p:nvGraphicFramePr>
        <p:xfrm>
          <a:off x="1879600" y="1759867"/>
          <a:ext cx="8502651" cy="4345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F72E2E6-5205-763B-9138-2B7ABADE9CA0}"/>
              </a:ext>
            </a:extLst>
          </p:cNvPr>
          <p:cNvSpPr txBox="1"/>
          <p:nvPr/>
        </p:nvSpPr>
        <p:spPr>
          <a:xfrm>
            <a:off x="4124564" y="3340562"/>
            <a:ext cx="4070350" cy="95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세대 사이의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개인주의 확산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코로나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인한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단체 활동 제한</a:t>
            </a:r>
          </a:p>
        </p:txBody>
      </p:sp>
    </p:spTree>
    <p:extLst>
      <p:ext uri="{BB962C8B-B14F-4D97-AF65-F5344CB8AC3E}">
        <p14:creationId xmlns:p14="http://schemas.microsoft.com/office/powerpoint/2010/main" val="69728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F22E72-D319-7DB3-4479-4243D8F404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0878" y="391950"/>
            <a:ext cx="6947850" cy="61176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604E4F1-9804-47D9-A38E-EA3AC0177C7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3F542E-E095-4739-AA13-9097A9736916}"/>
              </a:ext>
            </a:extLst>
          </p:cNvPr>
          <p:cNvGrpSpPr/>
          <p:nvPr/>
        </p:nvGrpSpPr>
        <p:grpSpPr>
          <a:xfrm>
            <a:off x="1256801" y="1888783"/>
            <a:ext cx="3855543" cy="3081063"/>
            <a:chOff x="1309966" y="1814352"/>
            <a:chExt cx="3855543" cy="30810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5BE4D9-20CF-45B4-A175-2B0F2E5B9A4F}"/>
                </a:ext>
              </a:extLst>
            </p:cNvPr>
            <p:cNvSpPr txBox="1"/>
            <p:nvPr/>
          </p:nvSpPr>
          <p:spPr>
            <a:xfrm>
              <a:off x="1309966" y="2759340"/>
              <a:ext cx="3855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여행 </a:t>
              </a:r>
              <a:r>
                <a:rPr lang="en-US" altLang="ko-KR" sz="5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MBTI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234C92-F04D-473F-B271-D73B4FEE4A8E}"/>
                </a:ext>
              </a:extLst>
            </p:cNvPr>
            <p:cNvSpPr txBox="1"/>
            <p:nvPr/>
          </p:nvSpPr>
          <p:spPr>
            <a:xfrm>
              <a:off x="2968728" y="18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endParaRPr lang="ko-KR" alt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87EE82-E83B-4767-BECE-CD6C099BC3AD}"/>
                </a:ext>
              </a:extLst>
            </p:cNvPr>
            <p:cNvSpPr txBox="1"/>
            <p:nvPr/>
          </p:nvSpPr>
          <p:spPr>
            <a:xfrm>
              <a:off x="2968728" y="424908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</a:t>
              </a:r>
              <a:endParaRPr lang="ko-KR" alt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A8C012-8DC4-40E5-B3B5-59AA6E664E75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2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24F3F5-06E9-72E9-7730-4470AE8935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51353" y="613003"/>
            <a:ext cx="6858000" cy="562329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B557EB-C578-416A-92EE-78FECCB949BA}"/>
              </a:ext>
            </a:extLst>
          </p:cNvPr>
          <p:cNvGrpSpPr/>
          <p:nvPr/>
        </p:nvGrpSpPr>
        <p:grpSpPr>
          <a:xfrm>
            <a:off x="440154" y="408177"/>
            <a:ext cx="3700046" cy="823724"/>
            <a:chOff x="389354" y="547877"/>
            <a:chExt cx="3700046" cy="8237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6D9CC6-945B-4BEF-90E1-EE553E70A42F}"/>
                </a:ext>
              </a:extLst>
            </p:cNvPr>
            <p:cNvSpPr/>
            <p:nvPr/>
          </p:nvSpPr>
          <p:spPr>
            <a:xfrm>
              <a:off x="389354" y="547877"/>
              <a:ext cx="3700046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EECFE1-1A00-4D67-9FB4-22FC31915675}"/>
                </a:ext>
              </a:extLst>
            </p:cNvPr>
            <p:cNvSpPr txBox="1"/>
            <p:nvPr/>
          </p:nvSpPr>
          <p:spPr>
            <a:xfrm>
              <a:off x="510648" y="654244"/>
              <a:ext cx="3344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Contents</a:t>
              </a:r>
              <a:endParaRPr lang="ko-KR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1892D3-4436-43F1-8740-AEBFB858AD41}"/>
              </a:ext>
            </a:extLst>
          </p:cNvPr>
          <p:cNvCxnSpPr>
            <a:cxnSpLocks/>
          </p:cNvCxnSpPr>
          <p:nvPr/>
        </p:nvCxnSpPr>
        <p:spPr>
          <a:xfrm>
            <a:off x="389354" y="1625600"/>
            <a:ext cx="570664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2BB20F-FE40-4D0B-A9CC-91C252B14083}"/>
              </a:ext>
            </a:extLst>
          </p:cNvPr>
          <p:cNvGrpSpPr/>
          <p:nvPr/>
        </p:nvGrpSpPr>
        <p:grpSpPr>
          <a:xfrm>
            <a:off x="440154" y="2230106"/>
            <a:ext cx="3044744" cy="690146"/>
            <a:chOff x="440154" y="2095500"/>
            <a:chExt cx="3044744" cy="69014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09F5C2F-BB1F-4D38-B2B6-B4A7F5E215DC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A348F-3BB5-43F1-A55C-DDA4D457E7E0}"/>
                </a:ext>
              </a:extLst>
            </p:cNvPr>
            <p:cNvSpPr txBox="1"/>
            <p:nvPr/>
          </p:nvSpPr>
          <p:spPr>
            <a:xfrm>
              <a:off x="574272" y="211740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380DA-6342-490C-9DFF-163A21F81BD1}"/>
                </a:ext>
              </a:extLst>
            </p:cNvPr>
            <p:cNvSpPr txBox="1"/>
            <p:nvPr/>
          </p:nvSpPr>
          <p:spPr>
            <a:xfrm>
              <a:off x="1251594" y="2178963"/>
              <a:ext cx="2233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 배경 및 목적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C26065-7565-44C4-B747-8CD3299F72A7}"/>
              </a:ext>
            </a:extLst>
          </p:cNvPr>
          <p:cNvGrpSpPr/>
          <p:nvPr/>
        </p:nvGrpSpPr>
        <p:grpSpPr>
          <a:xfrm>
            <a:off x="440154" y="3341187"/>
            <a:ext cx="2979021" cy="690146"/>
            <a:chOff x="440154" y="2095500"/>
            <a:chExt cx="2979021" cy="69014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C55D33-0CAD-4614-8632-70A10A37F09E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A5E395-D5DB-4B03-8B8E-60B1A41329C7}"/>
                </a:ext>
              </a:extLst>
            </p:cNvPr>
            <p:cNvSpPr txBox="1"/>
            <p:nvPr/>
          </p:nvSpPr>
          <p:spPr>
            <a:xfrm>
              <a:off x="574272" y="211740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148239-00A2-4932-82B1-EF14501DD728}"/>
                </a:ext>
              </a:extLst>
            </p:cNvPr>
            <p:cNvSpPr txBox="1"/>
            <p:nvPr/>
          </p:nvSpPr>
          <p:spPr>
            <a:xfrm>
              <a:off x="1251594" y="2178963"/>
              <a:ext cx="2167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작품의 주요 기능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03C965-E688-465C-921F-C4F64167E8A9}"/>
              </a:ext>
            </a:extLst>
          </p:cNvPr>
          <p:cNvGrpSpPr/>
          <p:nvPr/>
        </p:nvGrpSpPr>
        <p:grpSpPr>
          <a:xfrm>
            <a:off x="440154" y="4452268"/>
            <a:ext cx="2054088" cy="690146"/>
            <a:chOff x="440154" y="2095500"/>
            <a:chExt cx="2054088" cy="69014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A24C94C-5395-46F3-A365-649314DE0215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68A45-50A3-4F79-B09E-7CAC3ADBCF7B}"/>
                </a:ext>
              </a:extLst>
            </p:cNvPr>
            <p:cNvSpPr txBox="1"/>
            <p:nvPr/>
          </p:nvSpPr>
          <p:spPr>
            <a:xfrm>
              <a:off x="574272" y="211740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1DDCBD-1FF9-423F-9399-0882363FC909}"/>
                </a:ext>
              </a:extLst>
            </p:cNvPr>
            <p:cNvSpPr txBox="1"/>
            <p:nvPr/>
          </p:nvSpPr>
          <p:spPr>
            <a:xfrm>
              <a:off x="1251594" y="2178963"/>
              <a:ext cx="12426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C46844B-85D7-4CAF-A4BB-D62084828CC1}"/>
              </a:ext>
            </a:extLst>
          </p:cNvPr>
          <p:cNvGrpSpPr/>
          <p:nvPr/>
        </p:nvGrpSpPr>
        <p:grpSpPr>
          <a:xfrm>
            <a:off x="440154" y="5563349"/>
            <a:ext cx="3243516" cy="690146"/>
            <a:chOff x="440154" y="2095500"/>
            <a:chExt cx="3243516" cy="6901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23B00A1-8FD2-427A-929C-DF28A3B59150}"/>
                </a:ext>
              </a:extLst>
            </p:cNvPr>
            <p:cNvSpPr/>
            <p:nvPr/>
          </p:nvSpPr>
          <p:spPr>
            <a:xfrm>
              <a:off x="440154" y="2095500"/>
              <a:ext cx="690146" cy="69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0CA07C-0C1B-41A1-B942-69AE1A708120}"/>
                </a:ext>
              </a:extLst>
            </p:cNvPr>
            <p:cNvSpPr txBox="1"/>
            <p:nvPr/>
          </p:nvSpPr>
          <p:spPr>
            <a:xfrm>
              <a:off x="574272" y="2117408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FDC62B-D674-4BE6-A623-077AA5206CAF}"/>
                </a:ext>
              </a:extLst>
            </p:cNvPr>
            <p:cNvSpPr txBox="1"/>
            <p:nvPr/>
          </p:nvSpPr>
          <p:spPr>
            <a:xfrm>
              <a:off x="1251594" y="2178963"/>
              <a:ext cx="2432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우수성 및 기대효과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4C1F1A1-404A-470B-9E30-C4347D243A5E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5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C2BB1C2-8205-4FD3-AF76-0B88092AAF9B}"/>
              </a:ext>
            </a:extLst>
          </p:cNvPr>
          <p:cNvGrpSpPr/>
          <p:nvPr/>
        </p:nvGrpSpPr>
        <p:grpSpPr>
          <a:xfrm>
            <a:off x="0" y="-2367"/>
            <a:ext cx="12192000" cy="6858000"/>
            <a:chOff x="0" y="0"/>
            <a:chExt cx="12344400" cy="6858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734456-C6C4-4C08-96CE-4C11EE714014}"/>
                </a:ext>
              </a:extLst>
            </p:cNvPr>
            <p:cNvSpPr/>
            <p:nvPr/>
          </p:nvSpPr>
          <p:spPr>
            <a:xfrm>
              <a:off x="4114800" y="0"/>
              <a:ext cx="41148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3D6C2D-DF4E-4D1B-AE35-21C929EBD224}"/>
                </a:ext>
              </a:extLst>
            </p:cNvPr>
            <p:cNvSpPr/>
            <p:nvPr/>
          </p:nvSpPr>
          <p:spPr>
            <a:xfrm>
              <a:off x="8229600" y="0"/>
              <a:ext cx="4114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9923019-9BE3-4FC0-A0E6-897FEE7F36A5}"/>
                </a:ext>
              </a:extLst>
            </p:cNvPr>
            <p:cNvSpPr/>
            <p:nvPr/>
          </p:nvSpPr>
          <p:spPr>
            <a:xfrm>
              <a:off x="0" y="0"/>
              <a:ext cx="4114800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ED4963-8565-47AC-94F8-535E5F811070}"/>
              </a:ext>
            </a:extLst>
          </p:cNvPr>
          <p:cNvSpPr txBox="1"/>
          <p:nvPr/>
        </p:nvSpPr>
        <p:spPr>
          <a:xfrm flipH="1">
            <a:off x="-48186" y="1145340"/>
            <a:ext cx="41603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j-lt"/>
              </a:rPr>
              <a:t>최적화</a:t>
            </a:r>
            <a:endParaRPr lang="en-US" altLang="ko-KR" sz="6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+mj-lt"/>
              </a:rPr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A56515-E063-4656-A7A5-77650ED36E63}"/>
              </a:ext>
            </a:extLst>
          </p:cNvPr>
          <p:cNvSpPr txBox="1"/>
          <p:nvPr/>
        </p:nvSpPr>
        <p:spPr>
          <a:xfrm flipH="1">
            <a:off x="4734522" y="1607004"/>
            <a:ext cx="2819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섬세함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A5B4E-5FC1-4B12-8D88-957343FEAED6}"/>
              </a:ext>
            </a:extLst>
          </p:cNvPr>
          <p:cNvSpPr txBox="1"/>
          <p:nvPr/>
        </p:nvSpPr>
        <p:spPr>
          <a:xfrm flipH="1">
            <a:off x="9069438" y="1145340"/>
            <a:ext cx="2434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높은 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ctr"/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관심도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1A057-59A4-4755-A8EE-F7B5D6F1AD5B}"/>
              </a:ext>
            </a:extLst>
          </p:cNvPr>
          <p:cNvSpPr txBox="1"/>
          <p:nvPr/>
        </p:nvSpPr>
        <p:spPr>
          <a:xfrm>
            <a:off x="336795" y="3449571"/>
            <a:ext cx="339040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자기 보고형 설문 방식을 통해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개인이 생각하는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개인이 원하는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형식의 여행 코스 제공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08614-40FC-4BA4-B2EB-C0BDFD820E35}"/>
              </a:ext>
            </a:extLst>
          </p:cNvPr>
          <p:cNvSpPr txBox="1"/>
          <p:nvPr/>
        </p:nvSpPr>
        <p:spPr>
          <a:xfrm>
            <a:off x="3944032" y="3241821"/>
            <a:ext cx="440030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여행 성향을 단순히 네가지 유형으로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분류하기보다는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여행자와 관광지가 갖는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성향의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세기까지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고려함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65DD5-0E96-4A20-AA3B-C95C5430D473}"/>
              </a:ext>
            </a:extLst>
          </p:cNvPr>
          <p:cNvSpPr txBox="1"/>
          <p:nvPr/>
        </p:nvSpPr>
        <p:spPr>
          <a:xfrm>
            <a:off x="8521267" y="3426633"/>
            <a:ext cx="339040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Z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세대 사이에 가장 유행하는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요소를 통해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상업화 및 보편화 가능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9A2670-CCD4-4DEE-B8B4-43C0E6D8C9AC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6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E234F1-15F6-4E30-A12E-40056B7F701B}"/>
              </a:ext>
            </a:extLst>
          </p:cNvPr>
          <p:cNvSpPr txBox="1"/>
          <p:nvPr/>
        </p:nvSpPr>
        <p:spPr>
          <a:xfrm>
            <a:off x="3950338" y="2828835"/>
            <a:ext cx="4596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7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82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D217B11-AECB-D7AA-C904-6352149325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7" y="0"/>
            <a:ext cx="1220149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62CBE-36B4-4477-9103-304449E1EB3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2CF668-FAE9-1E60-7210-31F97F9F4CF4}"/>
              </a:ext>
            </a:extLst>
          </p:cNvPr>
          <p:cNvSpPr/>
          <p:nvPr/>
        </p:nvSpPr>
        <p:spPr>
          <a:xfrm>
            <a:off x="7711690" y="3723217"/>
            <a:ext cx="4198815" cy="1264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D6B62-ABE0-6720-361B-DE8DD6B2E75B}"/>
              </a:ext>
            </a:extLst>
          </p:cNvPr>
          <p:cNvSpPr txBox="1"/>
          <p:nvPr/>
        </p:nvSpPr>
        <p:spPr>
          <a:xfrm>
            <a:off x="7832121" y="413483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개발 배경 및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94252-943C-4CD4-AD8F-4C29A3F532A7}"/>
              </a:ext>
            </a:extLst>
          </p:cNvPr>
          <p:cNvSpPr txBox="1"/>
          <p:nvPr/>
        </p:nvSpPr>
        <p:spPr>
          <a:xfrm>
            <a:off x="7788166" y="3779453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1,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22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737585" y="374662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관광 추천 방식의 문제점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C4D52-2D91-4670-9606-2B037C45451E}"/>
              </a:ext>
            </a:extLst>
          </p:cNvPr>
          <p:cNvGrpSpPr/>
          <p:nvPr/>
        </p:nvGrpSpPr>
        <p:grpSpPr>
          <a:xfrm>
            <a:off x="965200" y="1733539"/>
            <a:ext cx="10549216" cy="914400"/>
            <a:chOff x="1229360" y="1931500"/>
            <a:chExt cx="10549216" cy="914400"/>
          </a:xfrm>
        </p:grpSpPr>
        <p:pic>
          <p:nvPicPr>
            <p:cNvPr id="28" name="그래픽 27" descr="배지 체크 표시1">
              <a:extLst>
                <a:ext uri="{FF2B5EF4-FFF2-40B4-BE49-F238E27FC236}">
                  <a16:creationId xmlns:a16="http://schemas.microsoft.com/office/drawing/2014/main" id="{E9BED29A-ABB8-4A64-978E-690DC1E85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360" y="1931500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DC5C8F-ED9E-48B6-BCA3-84B4D1EC18BE}"/>
                </a:ext>
              </a:extLst>
            </p:cNvPr>
            <p:cNvSpPr txBox="1"/>
            <p:nvPr/>
          </p:nvSpPr>
          <p:spPr>
            <a:xfrm>
              <a:off x="2436989" y="2084498"/>
              <a:ext cx="9341587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단순 나열식 관광지 소개</a:t>
              </a:r>
              <a:endPara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5369C0-5767-450D-B4B2-0318E0809001}"/>
              </a:ext>
            </a:extLst>
          </p:cNvPr>
          <p:cNvGrpSpPr/>
          <p:nvPr/>
        </p:nvGrpSpPr>
        <p:grpSpPr>
          <a:xfrm>
            <a:off x="965200" y="3372210"/>
            <a:ext cx="10549217" cy="914400"/>
            <a:chOff x="1229360" y="3444240"/>
            <a:chExt cx="10549217" cy="914400"/>
          </a:xfrm>
        </p:grpSpPr>
        <p:pic>
          <p:nvPicPr>
            <p:cNvPr id="29" name="그래픽 28" descr="배지 체크 표시1">
              <a:extLst>
                <a:ext uri="{FF2B5EF4-FFF2-40B4-BE49-F238E27FC236}">
                  <a16:creationId xmlns:a16="http://schemas.microsoft.com/office/drawing/2014/main" id="{3AE10806-9317-4358-B6E9-161F18E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360" y="3444240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FC6165-FFA6-42AE-A51D-C4C812243D82}"/>
                </a:ext>
              </a:extLst>
            </p:cNvPr>
            <p:cNvSpPr txBox="1"/>
            <p:nvPr/>
          </p:nvSpPr>
          <p:spPr>
            <a:xfrm>
              <a:off x="2436990" y="3611649"/>
              <a:ext cx="9341587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개인마다 다른 평점</a:t>
              </a:r>
              <a:r>
                <a:rPr lang="en-US" altLang="ko-KR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D31315-8C43-42E7-8DC0-A287F905AF05}"/>
              </a:ext>
            </a:extLst>
          </p:cNvPr>
          <p:cNvGrpSpPr/>
          <p:nvPr/>
        </p:nvGrpSpPr>
        <p:grpSpPr>
          <a:xfrm>
            <a:off x="965200" y="5010881"/>
            <a:ext cx="10549217" cy="914400"/>
            <a:chOff x="1229360" y="4956980"/>
            <a:chExt cx="10549217" cy="914400"/>
          </a:xfrm>
        </p:grpSpPr>
        <p:pic>
          <p:nvPicPr>
            <p:cNvPr id="30" name="그래픽 29" descr="배지 체크 표시1">
              <a:extLst>
                <a:ext uri="{FF2B5EF4-FFF2-40B4-BE49-F238E27FC236}">
                  <a16:creationId xmlns:a16="http://schemas.microsoft.com/office/drawing/2014/main" id="{E575964B-3000-428E-A74B-78B2D5A2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360" y="4956980"/>
              <a:ext cx="914400" cy="9144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DB71B2-5CF4-46F9-98BD-67A5B64D12C1}"/>
                </a:ext>
              </a:extLst>
            </p:cNvPr>
            <p:cNvSpPr txBox="1"/>
            <p:nvPr/>
          </p:nvSpPr>
          <p:spPr>
            <a:xfrm>
              <a:off x="2436990" y="5124389"/>
              <a:ext cx="9341587" cy="579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동선의 비효율성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2BA65-8A7A-F0B9-CF65-20E2F78A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27" y="3318381"/>
            <a:ext cx="2728191" cy="2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529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EF90AB4B-5EA7-4A67-AFB7-7D7F0385D2B8}"/>
              </a:ext>
            </a:extLst>
          </p:cNvPr>
          <p:cNvSpPr/>
          <p:nvPr/>
        </p:nvSpPr>
        <p:spPr>
          <a:xfrm>
            <a:off x="4665337" y="1839410"/>
            <a:ext cx="2930085" cy="29300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E208C-EF9B-4DB0-AFE0-D043FFDE7FE0}"/>
              </a:ext>
            </a:extLst>
          </p:cNvPr>
          <p:cNvSpPr/>
          <p:nvPr/>
        </p:nvSpPr>
        <p:spPr>
          <a:xfrm>
            <a:off x="8363438" y="1839410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6DD9AD-A6A9-42B4-A6F8-918BDD12C45F}"/>
              </a:ext>
            </a:extLst>
          </p:cNvPr>
          <p:cNvSpPr/>
          <p:nvPr/>
        </p:nvSpPr>
        <p:spPr>
          <a:xfrm>
            <a:off x="967236" y="1839410"/>
            <a:ext cx="2930085" cy="29300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8A4AEE-6100-42AE-885F-AD86E43EE4DD}"/>
              </a:ext>
            </a:extLst>
          </p:cNvPr>
          <p:cNvSpPr txBox="1"/>
          <p:nvPr/>
        </p:nvSpPr>
        <p:spPr>
          <a:xfrm>
            <a:off x="8453159" y="564514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거리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음의 선형 관계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7C2E02-FB94-4B78-87DB-199713B68F78}"/>
              </a:ext>
            </a:extLst>
          </p:cNvPr>
          <p:cNvCxnSpPr/>
          <p:nvPr/>
        </p:nvCxnSpPr>
        <p:spPr>
          <a:xfrm>
            <a:off x="21528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7C9243-5D0B-4FFC-BDA5-0DD70D3DBCFC}"/>
              </a:ext>
            </a:extLst>
          </p:cNvPr>
          <p:cNvSpPr txBox="1"/>
          <p:nvPr/>
        </p:nvSpPr>
        <p:spPr>
          <a:xfrm>
            <a:off x="5174112" y="5617361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</a:t>
            </a:r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MBTI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C26E93F-141C-4AFB-8934-FC7DB982F3C5}"/>
              </a:ext>
            </a:extLst>
          </p:cNvPr>
          <p:cNvCxnSpPr/>
          <p:nvPr/>
        </p:nvCxnSpPr>
        <p:spPr>
          <a:xfrm>
            <a:off x="58509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D4CF55-EF3A-4412-A01E-353535AD9071}"/>
              </a:ext>
            </a:extLst>
          </p:cNvPr>
          <p:cNvSpPr txBox="1"/>
          <p:nvPr/>
        </p:nvSpPr>
        <p:spPr>
          <a:xfrm>
            <a:off x="1742092" y="5611167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관광 코스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DD4C088-6D84-4A71-8486-EBEDDC80285F}"/>
              </a:ext>
            </a:extLst>
          </p:cNvPr>
          <p:cNvCxnSpPr/>
          <p:nvPr/>
        </p:nvCxnSpPr>
        <p:spPr>
          <a:xfrm>
            <a:off x="9549078" y="5423451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CD7AAF-4DB0-0A6F-BC9D-00859AD1724C}"/>
              </a:ext>
            </a:extLst>
          </p:cNvPr>
          <p:cNvSpPr txBox="1"/>
          <p:nvPr/>
        </p:nvSpPr>
        <p:spPr>
          <a:xfrm>
            <a:off x="737585" y="374662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방식의 한계를 보완하기 위한 아이디어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1C50F-F3F9-C8CC-9F37-3BD1F836F11F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4DCB55-12FA-BB92-CC81-E02C4C94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965" y="2355011"/>
            <a:ext cx="1760069" cy="17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E13530-CCA5-E009-AF41-4A52439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6672" y="2552646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48CA8C6-E306-7E24-AD43-AC38A0E7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79" y="2509601"/>
            <a:ext cx="1450891" cy="14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0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6A949B-0883-4927-BFCF-BA8421D10312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9D7C76-404B-469B-9F98-BF46D8C18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26240"/>
              </p:ext>
            </p:extLst>
          </p:nvPr>
        </p:nvGraphicFramePr>
        <p:xfrm>
          <a:off x="497840" y="1597801"/>
          <a:ext cx="3946569" cy="4777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6569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기존 어플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327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단순 나열식 관광지 소개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327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개인마다 다른 평가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1327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동선의 비효율성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621C35-5258-4292-9AD4-D7E27720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9359"/>
              </p:ext>
            </p:extLst>
          </p:nvPr>
        </p:nvGraphicFramePr>
        <p:xfrm>
          <a:off x="5613991" y="1597801"/>
          <a:ext cx="6080169" cy="483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023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4113146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프로젝트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345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관광 코스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단순히 한 관광지를 추천하는 것이 아니라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코스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만들어 줌으로써 </a:t>
                      </a: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귀찮음을 최소화 </a:t>
                      </a:r>
                      <a:r>
                        <a:rPr lang="en-US" altLang="ko-KR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1800" b="1" spc="-150" dirty="0">
                        <a:solidFill>
                          <a:srgbClr val="FF999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345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</a:t>
                      </a:r>
                      <a:r>
                        <a:rPr lang="en-US" altLang="ko-KR" sz="24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MBTI</a:t>
                      </a:r>
                      <a:endParaRPr lang="ko-KR" altLang="en-US" sz="2400" b="1" spc="-15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개인이 선호하는 </a:t>
                      </a: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유형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따라 관광지를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추천해줌으로써 </a:t>
                      </a: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만족도를 극대화 </a:t>
                      </a:r>
                      <a:r>
                        <a:rPr lang="en-US" altLang="ko-KR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13450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</a:t>
                      </a:r>
                      <a:r>
                        <a:rPr lang="en-US" altLang="ko-KR" sz="24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음의 선형관계</a:t>
                      </a:r>
                      <a:endParaRPr lang="en-US" altLang="ko-KR" sz="1800" b="1" spc="-15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거리가 </a:t>
                      </a: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가까운 순서</a:t>
                      </a: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대로 관광지를</a:t>
                      </a:r>
                      <a:endParaRPr lang="en-US" altLang="ko-KR" sz="1800" spc="-15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spc="-15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추천해줌으로써 </a:t>
                      </a:r>
                      <a:r>
                        <a:rPr lang="ko-KR" altLang="en-US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 시간을 최소화 </a:t>
                      </a:r>
                      <a:r>
                        <a:rPr lang="en-US" altLang="ko-KR" sz="1800" b="1" spc="-150" dirty="0">
                          <a:solidFill>
                            <a:srgbClr val="FF9999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  <a:endParaRPr lang="ko-KR" altLang="en-US" sz="1800" b="1" spc="-150" dirty="0">
                        <a:solidFill>
                          <a:srgbClr val="FF999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90955B-F60A-4DAC-449F-8BE9C41A00A4}"/>
              </a:ext>
            </a:extLst>
          </p:cNvPr>
          <p:cNvSpPr txBox="1"/>
          <p:nvPr/>
        </p:nvSpPr>
        <p:spPr>
          <a:xfrm>
            <a:off x="737585" y="374662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방식과의 차별 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A1EFE-066E-429C-3C14-64F2F604212E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10E73-29F0-7B0D-B127-54E7AFD78281}"/>
              </a:ext>
            </a:extLst>
          </p:cNvPr>
          <p:cNvSpPr txBox="1"/>
          <p:nvPr/>
        </p:nvSpPr>
        <p:spPr>
          <a:xfrm>
            <a:off x="4677757" y="3751978"/>
            <a:ext cx="70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</a:t>
            </a:r>
            <a:endParaRPr lang="ko-KR" altLang="en-US" sz="2800" b="1" dirty="0">
              <a:solidFill>
                <a:srgbClr val="FF99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73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9F60DF-3A92-DE9E-A4BE-6FF908B04BDC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1,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E6BB3-A929-7FAD-2FF7-FDAEE29C0B4D}"/>
              </a:ext>
            </a:extLst>
          </p:cNvPr>
          <p:cNvSpPr txBox="1"/>
          <p:nvPr/>
        </p:nvSpPr>
        <p:spPr>
          <a:xfrm>
            <a:off x="737585" y="37466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최종적인 개발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D2FB9D-6A69-D597-B3A7-99210D1C6CAD}"/>
              </a:ext>
            </a:extLst>
          </p:cNvPr>
          <p:cNvSpPr/>
          <p:nvPr/>
        </p:nvSpPr>
        <p:spPr>
          <a:xfrm>
            <a:off x="3656698" y="1677656"/>
            <a:ext cx="5183404" cy="1866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관광 코스 추천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4BDF1F-AAF4-AC98-0D7F-97633CD79FB6}"/>
              </a:ext>
            </a:extLst>
          </p:cNvPr>
          <p:cNvSpPr/>
          <p:nvPr/>
        </p:nvSpPr>
        <p:spPr>
          <a:xfrm>
            <a:off x="2251075" y="4807833"/>
            <a:ext cx="2965782" cy="1110327"/>
          </a:xfrm>
          <a:prstGeom prst="rect">
            <a:avLst/>
          </a:prstGeom>
          <a:solidFill>
            <a:srgbClr val="41C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</a:t>
            </a: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MBTI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793E4C-EB57-9FD1-401F-B0BC95C3B6B1}"/>
              </a:ext>
            </a:extLst>
          </p:cNvPr>
          <p:cNvSpPr/>
          <p:nvPr/>
        </p:nvSpPr>
        <p:spPr>
          <a:xfrm>
            <a:off x="7238417" y="4807834"/>
            <a:ext cx="2965782" cy="1110327"/>
          </a:xfrm>
          <a:prstGeom prst="rect">
            <a:avLst/>
          </a:prstGeom>
          <a:solidFill>
            <a:srgbClr val="0193A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거리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4459165-7ADB-9411-7296-189B18A1CA17}"/>
              </a:ext>
            </a:extLst>
          </p:cNvPr>
          <p:cNvSpPr/>
          <p:nvPr/>
        </p:nvSpPr>
        <p:spPr>
          <a:xfrm rot="7803969">
            <a:off x="4291163" y="4085981"/>
            <a:ext cx="621198" cy="512469"/>
          </a:xfrm>
          <a:prstGeom prst="rightArrow">
            <a:avLst>
              <a:gd name="adj1" fmla="val 40785"/>
              <a:gd name="adj2" fmla="val 50000"/>
            </a:avLst>
          </a:prstGeom>
          <a:solidFill>
            <a:srgbClr val="FA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564C0F-FA56-E363-3216-E0B2103ECCEB}"/>
              </a:ext>
            </a:extLst>
          </p:cNvPr>
          <p:cNvSpPr/>
          <p:nvPr/>
        </p:nvSpPr>
        <p:spPr>
          <a:xfrm rot="2315674">
            <a:off x="7591016" y="4070083"/>
            <a:ext cx="621198" cy="512469"/>
          </a:xfrm>
          <a:prstGeom prst="rightArrow">
            <a:avLst>
              <a:gd name="adj1" fmla="val 40785"/>
              <a:gd name="adj2" fmla="val 50000"/>
            </a:avLst>
          </a:prstGeom>
          <a:solidFill>
            <a:srgbClr val="FAE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5C213-A3EC-2DBF-F7EA-6EDA467F4933}"/>
              </a:ext>
            </a:extLst>
          </p:cNvPr>
          <p:cNvSpPr/>
          <p:nvPr/>
        </p:nvSpPr>
        <p:spPr>
          <a:xfrm>
            <a:off x="5481637" y="3694889"/>
            <a:ext cx="1533525" cy="47261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006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평가 기준</a:t>
            </a:r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323A020B-27AD-80EC-E8C0-0775DE78D1C9}"/>
              </a:ext>
            </a:extLst>
          </p:cNvPr>
          <p:cNvSpPr/>
          <p:nvPr/>
        </p:nvSpPr>
        <p:spPr>
          <a:xfrm>
            <a:off x="5927223" y="5089989"/>
            <a:ext cx="606927" cy="625034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35401EC-9264-0B6B-2B1F-A8AC88D5178C}"/>
              </a:ext>
            </a:extLst>
          </p:cNvPr>
          <p:cNvSpPr/>
          <p:nvPr/>
        </p:nvSpPr>
        <p:spPr>
          <a:xfrm>
            <a:off x="-1136" y="1312"/>
            <a:ext cx="12192000" cy="68566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874F9-2569-4DE6-9A1C-0C9DCFAFECF6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590985-1098-09EC-B627-38C0B5E4CDF8}"/>
              </a:ext>
            </a:extLst>
          </p:cNvPr>
          <p:cNvSpPr/>
          <p:nvPr/>
        </p:nvSpPr>
        <p:spPr>
          <a:xfrm>
            <a:off x="7829550" y="1649625"/>
            <a:ext cx="4259226" cy="1264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ACA6D-A230-7EDA-7DB8-767EEB31C85F}"/>
              </a:ext>
            </a:extLst>
          </p:cNvPr>
          <p:cNvSpPr txBox="1"/>
          <p:nvPr/>
        </p:nvSpPr>
        <p:spPr>
          <a:xfrm>
            <a:off x="7991342" y="2055441"/>
            <a:ext cx="3850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작품의 주요 기능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F436A4-6F19-C8EF-4394-9362656CE8D1}"/>
              </a:ext>
            </a:extLst>
          </p:cNvPr>
          <p:cNvSpPr txBox="1"/>
          <p:nvPr/>
        </p:nvSpPr>
        <p:spPr>
          <a:xfrm>
            <a:off x="7947387" y="1700062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2,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85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5A5F77A-EEBD-8CF8-B2E3-CE58A4D9F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5" b="32464"/>
          <a:stretch/>
        </p:blipFill>
        <p:spPr>
          <a:xfrm>
            <a:off x="3305186" y="2834667"/>
            <a:ext cx="5913680" cy="19325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7F0F94C-6B9C-9570-7A6B-36C8458F6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80" b="6103"/>
          <a:stretch/>
        </p:blipFill>
        <p:spPr>
          <a:xfrm>
            <a:off x="1363666" y="2291204"/>
            <a:ext cx="9267662" cy="27442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5B4DCB-53E9-3155-CA2F-D3D4A26913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16" b="14362"/>
          <a:stretch/>
        </p:blipFill>
        <p:spPr>
          <a:xfrm>
            <a:off x="1396663" y="1704713"/>
            <a:ext cx="9661033" cy="36375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FDC523-7563-2047-FF37-37444788DC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55" b="39559"/>
          <a:stretch/>
        </p:blipFill>
        <p:spPr>
          <a:xfrm>
            <a:off x="208980" y="3038961"/>
            <a:ext cx="11774040" cy="1111112"/>
          </a:xfrm>
          <a:prstGeom prst="rect">
            <a:avLst/>
          </a:prstGeom>
        </p:spPr>
      </p:pic>
      <p:pic>
        <p:nvPicPr>
          <p:cNvPr id="22" name="_x372623656">
            <a:extLst>
              <a:ext uri="{FF2B5EF4-FFF2-40B4-BE49-F238E27FC236}">
                <a16:creationId xmlns:a16="http://schemas.microsoft.com/office/drawing/2014/main" id="{BC71323B-8D86-AAEB-4E54-21077FDF9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996" y="2595762"/>
            <a:ext cx="11109623" cy="27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ABF5A432-FDFE-F76B-E217-0709AFE925C7}"/>
              </a:ext>
            </a:extLst>
          </p:cNvPr>
          <p:cNvSpPr/>
          <p:nvPr/>
        </p:nvSpPr>
        <p:spPr>
          <a:xfrm>
            <a:off x="8352503" y="2816393"/>
            <a:ext cx="766695" cy="568205"/>
          </a:xfrm>
          <a:prstGeom prst="fram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EDDB6796-1809-7843-143B-BDD615E1F4AE}"/>
              </a:ext>
            </a:extLst>
          </p:cNvPr>
          <p:cNvSpPr/>
          <p:nvPr/>
        </p:nvSpPr>
        <p:spPr>
          <a:xfrm>
            <a:off x="6171937" y="3333940"/>
            <a:ext cx="946066" cy="906058"/>
          </a:xfrm>
          <a:prstGeom prst="frame">
            <a:avLst>
              <a:gd name="adj1" fmla="val 9245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FE4246-1F9C-BCC8-39E3-F7D19BD3D7A1}"/>
              </a:ext>
            </a:extLst>
          </p:cNvPr>
          <p:cNvGrpSpPr/>
          <p:nvPr/>
        </p:nvGrpSpPr>
        <p:grpSpPr>
          <a:xfrm>
            <a:off x="704881" y="2565690"/>
            <a:ext cx="5570596" cy="2650226"/>
            <a:chOff x="368677" y="196842"/>
            <a:chExt cx="5570596" cy="2650226"/>
          </a:xfrm>
        </p:grpSpPr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54264442-F782-6076-933F-1A1B9F83F9CC}"/>
                </a:ext>
              </a:extLst>
            </p:cNvPr>
            <p:cNvSpPr/>
            <p:nvPr/>
          </p:nvSpPr>
          <p:spPr>
            <a:xfrm>
              <a:off x="2689226" y="196842"/>
              <a:ext cx="1863109" cy="511660"/>
            </a:xfrm>
            <a:prstGeom prst="fram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979737AD-E5C4-4571-606F-DBDC40AAA626}"/>
                </a:ext>
              </a:extLst>
            </p:cNvPr>
            <p:cNvSpPr/>
            <p:nvPr/>
          </p:nvSpPr>
          <p:spPr>
            <a:xfrm>
              <a:off x="368677" y="1471844"/>
              <a:ext cx="5570596" cy="1375224"/>
            </a:xfrm>
            <a:prstGeom prst="frame">
              <a:avLst>
                <a:gd name="adj1" fmla="val 6780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액자 8">
            <a:extLst>
              <a:ext uri="{FF2B5EF4-FFF2-40B4-BE49-F238E27FC236}">
                <a16:creationId xmlns:a16="http://schemas.microsoft.com/office/drawing/2014/main" id="{3C580E76-830C-71F3-8DCC-F4B0E1E08FBD}"/>
              </a:ext>
            </a:extLst>
          </p:cNvPr>
          <p:cNvSpPr/>
          <p:nvPr/>
        </p:nvSpPr>
        <p:spPr>
          <a:xfrm>
            <a:off x="1284709" y="2291204"/>
            <a:ext cx="4365523" cy="447874"/>
          </a:xfrm>
          <a:prstGeom prst="fram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5B8CD9D5-5E97-8B55-DD1B-D5EBDC65F68F}"/>
              </a:ext>
            </a:extLst>
          </p:cNvPr>
          <p:cNvSpPr/>
          <p:nvPr/>
        </p:nvSpPr>
        <p:spPr>
          <a:xfrm>
            <a:off x="1322227" y="4675391"/>
            <a:ext cx="5298677" cy="447874"/>
          </a:xfrm>
          <a:prstGeom prst="fram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U자형 19">
            <a:extLst>
              <a:ext uri="{FF2B5EF4-FFF2-40B4-BE49-F238E27FC236}">
                <a16:creationId xmlns:a16="http://schemas.microsoft.com/office/drawing/2014/main" id="{981757F6-73E3-49DB-E06B-C0055FC6A3A4}"/>
              </a:ext>
            </a:extLst>
          </p:cNvPr>
          <p:cNvSpPr/>
          <p:nvPr/>
        </p:nvSpPr>
        <p:spPr>
          <a:xfrm>
            <a:off x="2882899" y="1857853"/>
            <a:ext cx="6619875" cy="584769"/>
          </a:xfrm>
          <a:prstGeom prst="uturnArrow">
            <a:avLst>
              <a:gd name="adj1" fmla="val 11969"/>
              <a:gd name="adj2" fmla="val 22557"/>
              <a:gd name="adj3" fmla="val 28258"/>
              <a:gd name="adj4" fmla="val 12802"/>
              <a:gd name="adj5" fmla="val 64165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3774074-94B4-9AE4-EBFC-141BE1FF12EA}"/>
              </a:ext>
            </a:extLst>
          </p:cNvPr>
          <p:cNvCxnSpPr>
            <a:cxnSpLocks/>
          </p:cNvCxnSpPr>
          <p:nvPr/>
        </p:nvCxnSpPr>
        <p:spPr>
          <a:xfrm>
            <a:off x="-152400" y="107315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2AC792-9B0F-B2BF-4052-BFE9DFD0B295}"/>
              </a:ext>
            </a:extLst>
          </p:cNvPr>
          <p:cNvSpPr txBox="1"/>
          <p:nvPr/>
        </p:nvSpPr>
        <p:spPr>
          <a:xfrm>
            <a:off x="737585" y="374662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코스 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0EFA0-81AF-299A-0DD9-7174828B434D}"/>
              </a:ext>
            </a:extLst>
          </p:cNvPr>
          <p:cNvSpPr txBox="1"/>
          <p:nvPr/>
        </p:nvSpPr>
        <p:spPr>
          <a:xfrm>
            <a:off x="152400" y="197168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Part 2,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39B608-9FBE-E072-8303-76A7455107BE}"/>
              </a:ext>
            </a:extLst>
          </p:cNvPr>
          <p:cNvSpPr/>
          <p:nvPr/>
        </p:nvSpPr>
        <p:spPr>
          <a:xfrm>
            <a:off x="5472112" y="1437797"/>
            <a:ext cx="1528763" cy="352382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 등록된 유저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25DE5D-C872-2DA3-B6E3-AE5158617B31}"/>
              </a:ext>
            </a:extLst>
          </p:cNvPr>
          <p:cNvGrpSpPr/>
          <p:nvPr/>
        </p:nvGrpSpPr>
        <p:grpSpPr>
          <a:xfrm>
            <a:off x="1022350" y="2222500"/>
            <a:ext cx="10718800" cy="4053680"/>
            <a:chOff x="1022350" y="2222500"/>
            <a:chExt cx="10718800" cy="4053680"/>
          </a:xfrm>
        </p:grpSpPr>
        <p:graphicFrame>
          <p:nvGraphicFramePr>
            <p:cNvPr id="2" name="다이어그램 1">
              <a:extLst>
                <a:ext uri="{FF2B5EF4-FFF2-40B4-BE49-F238E27FC236}">
                  <a16:creationId xmlns:a16="http://schemas.microsoft.com/office/drawing/2014/main" id="{FF2227E4-B317-9817-B52A-6F9E916587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9626705"/>
                </p:ext>
              </p:extLst>
            </p:nvPr>
          </p:nvGraphicFramePr>
          <p:xfrm>
            <a:off x="1022350" y="2222500"/>
            <a:ext cx="10147300" cy="36671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ECD9EAA-0E6B-E37E-39C8-F40E629FF33C}"/>
                </a:ext>
              </a:extLst>
            </p:cNvPr>
            <p:cNvSpPr/>
            <p:nvPr/>
          </p:nvSpPr>
          <p:spPr>
            <a:xfrm>
              <a:off x="9683750" y="5503070"/>
              <a:ext cx="2057400" cy="773110"/>
            </a:xfrm>
            <a:prstGeom prst="roundRect">
              <a:avLst>
                <a:gd name="adj" fmla="val 28069"/>
              </a:avLst>
            </a:prstGeom>
            <a:solidFill>
              <a:srgbClr val="FFFFFF">
                <a:alpha val="69804"/>
              </a:srgbClr>
            </a:solidFill>
            <a:ln w="19050">
              <a:solidFill>
                <a:srgbClr val="004F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 번 방문한 관광지는</a:t>
              </a:r>
              <a:endPara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다음 추천 시 제외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EB8BCF3-8958-5BDA-CEFC-327501A68D96}"/>
                </a:ext>
              </a:extLst>
            </p:cNvPr>
            <p:cNvSpPr/>
            <p:nvPr/>
          </p:nvSpPr>
          <p:spPr>
            <a:xfrm>
              <a:off x="4033837" y="2516216"/>
              <a:ext cx="957263" cy="291053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19050">
              <a:solidFill>
                <a:srgbClr val="004F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 유저</a:t>
              </a:r>
              <a:endPara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5141A-4CCD-5B5B-35EE-85D1164AF467}"/>
                </a:ext>
              </a:extLst>
            </p:cNvPr>
            <p:cNvSpPr txBox="1"/>
            <p:nvPr/>
          </p:nvSpPr>
          <p:spPr>
            <a:xfrm>
              <a:off x="4058919" y="3162849"/>
              <a:ext cx="4074161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24</a:t>
              </a:r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 중 질문 개수 선택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EC77445-AAE5-F846-437C-22E430505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271" b="93320"/>
          <a:stretch/>
        </p:blipFill>
        <p:spPr>
          <a:xfrm>
            <a:off x="3531229" y="2935488"/>
            <a:ext cx="5480599" cy="3063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853912-535E-311C-B221-BEC7E6362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78" r="49648" b="27617"/>
          <a:stretch/>
        </p:blipFill>
        <p:spPr>
          <a:xfrm>
            <a:off x="3221157" y="2971389"/>
            <a:ext cx="5997709" cy="292376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D804BB66-811A-FF21-844A-DD11BF1C55B5}"/>
              </a:ext>
            </a:extLst>
          </p:cNvPr>
          <p:cNvSpPr/>
          <p:nvPr/>
        </p:nvSpPr>
        <p:spPr>
          <a:xfrm>
            <a:off x="4264960" y="1584387"/>
            <a:ext cx="1283570" cy="407813"/>
          </a:xfrm>
          <a:prstGeom prst="fram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635DFEB-D7C3-38CF-160A-6BAF1E8F3DA5}"/>
              </a:ext>
            </a:extLst>
          </p:cNvPr>
          <p:cNvSpPr/>
          <p:nvPr/>
        </p:nvSpPr>
        <p:spPr>
          <a:xfrm>
            <a:off x="4405689" y="2945146"/>
            <a:ext cx="464023" cy="310804"/>
          </a:xfrm>
          <a:prstGeom prst="fram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3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9" grpId="0" animBg="1"/>
      <p:bldP spid="27" grpId="0" animBg="1"/>
      <p:bldP spid="20" grpId="0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5" grpId="0" animBg="1"/>
      <p:bldP spid="5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20062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0193A7"/>
      </a:accent1>
      <a:accent2>
        <a:srgbClr val="41CFDA"/>
      </a:accent2>
      <a:accent3>
        <a:srgbClr val="F8D9B6"/>
      </a:accent3>
      <a:accent4>
        <a:srgbClr val="DFC3AB"/>
      </a:accent4>
      <a:accent5>
        <a:srgbClr val="03ABCF"/>
      </a:accent5>
      <a:accent6>
        <a:srgbClr val="006380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547</Words>
  <Application>Microsoft Office PowerPoint</Application>
  <PresentationFormat>와이드스크린</PresentationFormat>
  <Paragraphs>199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나눔고딕</vt:lpstr>
      <vt:lpstr>나눔고딕 ExtraBold</vt:lpstr>
      <vt:lpstr>나눔스퀘어 ExtraBold</vt:lpstr>
      <vt:lpstr>함초롬바탕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 은희</cp:lastModifiedBy>
  <cp:revision>43</cp:revision>
  <dcterms:created xsi:type="dcterms:W3CDTF">2020-06-22T00:57:09Z</dcterms:created>
  <dcterms:modified xsi:type="dcterms:W3CDTF">2022-07-23T01:24:20Z</dcterms:modified>
</cp:coreProperties>
</file>