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STUDENT\Desktop\anupriya%20employee%20dataset%20NM.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[anupriya employee dataset NM.xlsx]Sheet3!PivotTable1</c:name>
    <c:fmtId val="5"/>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
        <c:idx val="39"/>
        <c:marker>
          <c:symbol val="none"/>
        </c:marker>
      </c:pivotFmt>
      <c:pivotFmt>
        <c:idx val="40"/>
        <c:marker>
          <c:symbol val="none"/>
        </c:marker>
      </c:pivotFmt>
      <c:pivotFmt>
        <c:idx val="41"/>
        <c:marker>
          <c:symbol val="none"/>
        </c:marker>
      </c:pivotFmt>
      <c:pivotFmt>
        <c:idx val="42"/>
        <c:marker>
          <c:symbol val="none"/>
        </c:marker>
      </c:pivotFmt>
      <c:pivotFmt>
        <c:idx val="43"/>
        <c:marker>
          <c:symbol val="none"/>
        </c:marker>
      </c:pivotFmt>
      <c:pivotFmt>
        <c:idx val="44"/>
        <c:marker>
          <c:symbol val="none"/>
        </c:marker>
      </c:pivotFmt>
      <c:pivotFmt>
        <c:idx val="45"/>
        <c:marker>
          <c:symbol val="none"/>
        </c:marker>
      </c:pivotFmt>
      <c:pivotFmt>
        <c:idx val="46"/>
        <c:marker>
          <c:symbol val="none"/>
        </c:marker>
      </c:pivotFmt>
      <c:pivotFmt>
        <c:idx val="47"/>
        <c:marker>
          <c:symbol val="none"/>
        </c:marker>
      </c:pivotFmt>
      <c:pivotFmt>
        <c:idx val="48"/>
        <c:marker>
          <c:symbol val="none"/>
        </c:marker>
      </c:pivotFmt>
      <c:pivotFmt>
        <c:idx val="49"/>
        <c:marker>
          <c:symbol val="none"/>
        </c:marker>
      </c:pivotFmt>
      <c:pivotFmt>
        <c:idx val="50"/>
        <c:marker>
          <c:symbol val="none"/>
        </c:marker>
      </c:pivotFmt>
      <c:pivotFmt>
        <c:idx val="51"/>
        <c:marker>
          <c:symbol val="none"/>
        </c:marker>
      </c:pivotFmt>
      <c:pivotFmt>
        <c:idx val="52"/>
        <c:marker>
          <c:symbol val="none"/>
        </c:marker>
      </c:pivotFmt>
      <c:pivotFmt>
        <c:idx val="53"/>
        <c:marker>
          <c:symbol val="none"/>
        </c:marker>
      </c:pivotFmt>
      <c:pivotFmt>
        <c:idx val="54"/>
        <c:marker>
          <c:symbol val="none"/>
        </c:marker>
      </c:pivotFmt>
      <c:pivotFmt>
        <c:idx val="55"/>
        <c:marker>
          <c:symbol val="none"/>
        </c:marker>
      </c:pivotFmt>
      <c:pivotFmt>
        <c:idx val="56"/>
        <c:marker>
          <c:symbol val="none"/>
        </c:marker>
      </c:pivotFmt>
      <c:pivotFmt>
        <c:idx val="57"/>
        <c:marker>
          <c:symbol val="none"/>
        </c:marker>
      </c:pivotFmt>
      <c:pivotFmt>
        <c:idx val="58"/>
        <c:marker>
          <c:symbol val="none"/>
        </c:marker>
      </c:pivotFmt>
      <c:pivotFmt>
        <c:idx val="59"/>
        <c:marker>
          <c:symbol val="none"/>
        </c:marker>
      </c:pivotFmt>
      <c:pivotFmt>
        <c:idx val="60"/>
        <c:marker>
          <c:symbol val="none"/>
        </c:marker>
      </c:pivotFmt>
      <c:pivotFmt>
        <c:idx val="61"/>
        <c:marker>
          <c:symbol val="none"/>
        </c:marker>
      </c:pivotFmt>
      <c:pivotFmt>
        <c:idx val="62"/>
        <c:marker>
          <c:symbol val="none"/>
        </c:marker>
      </c:pivotFmt>
      <c:pivotFmt>
        <c:idx val="63"/>
        <c:marker>
          <c:symbol val="none"/>
        </c:marker>
      </c:pivotFmt>
      <c:pivotFmt>
        <c:idx val="64"/>
        <c:marker>
          <c:symbol val="none"/>
        </c:marker>
      </c:pivotFmt>
      <c:pivotFmt>
        <c:idx val="65"/>
        <c:marker>
          <c:symbol val="none"/>
        </c:marker>
      </c:pivotFmt>
      <c:pivotFmt>
        <c:idx val="66"/>
        <c:marker>
          <c:symbol val="none"/>
        </c:marker>
      </c:pivotFmt>
      <c:pivotFmt>
        <c:idx val="67"/>
        <c:marker>
          <c:symbol val="none"/>
        </c:marker>
      </c:pivotFmt>
      <c:pivotFmt>
        <c:idx val="68"/>
        <c:marker>
          <c:symbol val="none"/>
        </c:marker>
      </c:pivotFmt>
      <c:pivotFmt>
        <c:idx val="69"/>
        <c:marker>
          <c:symbol val="none"/>
        </c:marker>
      </c:pivotFmt>
      <c:pivotFmt>
        <c:idx val="70"/>
        <c:marker>
          <c:symbol val="none"/>
        </c:marker>
      </c:pivotFmt>
      <c:pivotFmt>
        <c:idx val="71"/>
        <c:marker>
          <c:symbol val="none"/>
        </c:marker>
      </c:pivotFmt>
      <c:pivotFmt>
        <c:idx val="72"/>
        <c:marker>
          <c:symbol val="none"/>
        </c:marker>
      </c:pivotFmt>
      <c:pivotFmt>
        <c:idx val="73"/>
        <c:marker>
          <c:symbol val="none"/>
        </c:marker>
      </c:pivotFmt>
      <c:pivotFmt>
        <c:idx val="74"/>
        <c:marker>
          <c:symbol val="none"/>
        </c:marker>
      </c:pivotFmt>
      <c:pivotFmt>
        <c:idx val="75"/>
        <c:marker>
          <c:symbol val="none"/>
        </c:marker>
      </c:pivotFmt>
      <c:pivotFmt>
        <c:idx val="76"/>
        <c:marker>
          <c:symbol val="none"/>
        </c:marker>
      </c:pivotFmt>
      <c:pivotFmt>
        <c:idx val="77"/>
        <c:marker>
          <c:symbol val="none"/>
        </c:marker>
      </c:pivotFmt>
      <c:pivotFmt>
        <c:idx val="78"/>
        <c:marker>
          <c:symbol val="none"/>
        </c:marker>
      </c:pivotFmt>
      <c:pivotFmt>
        <c:idx val="79"/>
        <c:marker>
          <c:symbol val="none"/>
        </c:marker>
      </c:pivotFmt>
      <c:pivotFmt>
        <c:idx val="80"/>
        <c:marker>
          <c:symbol val="none"/>
        </c:marker>
      </c:pivotFmt>
      <c:pivotFmt>
        <c:idx val="81"/>
        <c:marker>
          <c:symbol val="none"/>
        </c:marker>
      </c:pivotFmt>
      <c:pivotFmt>
        <c:idx val="82"/>
        <c:marker>
          <c:symbol val="none"/>
        </c:marker>
      </c:pivotFmt>
      <c:pivotFmt>
        <c:idx val="83"/>
        <c:marker>
          <c:symbol val="none"/>
        </c:marker>
      </c:pivotFmt>
      <c:pivotFmt>
        <c:idx val="84"/>
        <c:marker>
          <c:symbol val="none"/>
        </c:marker>
      </c:pivotFmt>
      <c:pivotFmt>
        <c:idx val="85"/>
        <c:marker>
          <c:symbol val="none"/>
        </c:marker>
      </c:pivotFmt>
      <c:pivotFmt>
        <c:idx val="86"/>
        <c:marker>
          <c:symbol val="none"/>
        </c:marker>
      </c:pivotFmt>
      <c:pivotFmt>
        <c:idx val="87"/>
        <c:marker>
          <c:symbol val="none"/>
        </c:marker>
      </c:pivotFmt>
      <c:pivotFmt>
        <c:idx val="88"/>
        <c:marker>
          <c:symbol val="none"/>
        </c:marker>
      </c:pivotFmt>
      <c:pivotFmt>
        <c:idx val="89"/>
        <c:marker>
          <c:symbol val="none"/>
        </c:marker>
      </c:pivotFmt>
      <c:pivotFmt>
        <c:idx val="90"/>
        <c:marker>
          <c:symbol val="none"/>
        </c:marker>
      </c:pivotFmt>
      <c:pivotFmt>
        <c:idx val="91"/>
        <c:marker>
          <c:symbol val="none"/>
        </c:marker>
      </c:pivotFmt>
      <c:pivotFmt>
        <c:idx val="92"/>
        <c:marker>
          <c:symbol val="none"/>
        </c:marker>
      </c:pivotFmt>
      <c:pivotFmt>
        <c:idx val="93"/>
        <c:marker>
          <c:symbol val="none"/>
        </c:marker>
      </c:pivotFmt>
      <c:pivotFmt>
        <c:idx val="94"/>
        <c:marker>
          <c:symbol val="none"/>
        </c:marker>
      </c:pivotFmt>
      <c:pivotFmt>
        <c:idx val="95"/>
        <c:marker>
          <c:symbol val="none"/>
        </c:marker>
      </c:pivotFmt>
      <c:pivotFmt>
        <c:idx val="96"/>
        <c:marker>
          <c:symbol val="none"/>
        </c:marker>
      </c:pivotFmt>
      <c:pivotFmt>
        <c:idx val="97"/>
        <c:marker>
          <c:symbol val="none"/>
        </c:marker>
      </c:pivotFmt>
      <c:pivotFmt>
        <c:idx val="98"/>
        <c:marker>
          <c:symbol val="none"/>
        </c:marker>
      </c:pivotFmt>
      <c:pivotFmt>
        <c:idx val="99"/>
        <c:marker>
          <c:symbol val="none"/>
        </c:marker>
      </c:pivotFmt>
      <c:pivotFmt>
        <c:idx val="100"/>
        <c:marker>
          <c:symbol val="none"/>
        </c:marker>
      </c:pivotFmt>
      <c:pivotFmt>
        <c:idx val="101"/>
        <c:marker>
          <c:symbol val="none"/>
        </c:marker>
      </c:pivotFmt>
      <c:pivotFmt>
        <c:idx val="102"/>
        <c:marker>
          <c:symbol val="none"/>
        </c:marker>
      </c:pivotFmt>
      <c:pivotFmt>
        <c:idx val="103"/>
        <c:marker>
          <c:symbol val="none"/>
        </c:marker>
      </c:pivotFmt>
      <c:pivotFmt>
        <c:idx val="104"/>
        <c:marker>
          <c:symbol val="none"/>
        </c:marker>
      </c:pivotFmt>
      <c:pivotFmt>
        <c:idx val="105"/>
        <c:marker>
          <c:symbol val="none"/>
        </c:marker>
      </c:pivotFmt>
      <c:pivotFmt>
        <c:idx val="106"/>
        <c:marker>
          <c:symbol val="none"/>
        </c:marker>
      </c:pivotFmt>
      <c:pivotFmt>
        <c:idx val="107"/>
        <c:marker>
          <c:symbol val="none"/>
        </c:marker>
      </c:pivotFmt>
      <c:pivotFmt>
        <c:idx val="108"/>
        <c:marker>
          <c:symbol val="none"/>
        </c:marker>
      </c:pivotFmt>
      <c:pivotFmt>
        <c:idx val="109"/>
        <c:marker>
          <c:symbol val="none"/>
        </c:marker>
      </c:pivotFmt>
      <c:pivotFmt>
        <c:idx val="110"/>
        <c:marker>
          <c:symbol val="none"/>
        </c:marker>
      </c:pivotFmt>
      <c:pivotFmt>
        <c:idx val="111"/>
        <c:marker>
          <c:symbol val="none"/>
        </c:marker>
      </c:pivotFmt>
      <c:pivotFmt>
        <c:idx val="112"/>
        <c:marker>
          <c:symbol val="none"/>
        </c:marker>
      </c:pivotFmt>
      <c:pivotFmt>
        <c:idx val="113"/>
        <c:marker>
          <c:symbol val="none"/>
        </c:marker>
      </c:pivotFmt>
      <c:pivotFmt>
        <c:idx val="114"/>
        <c:marker>
          <c:symbol val="none"/>
        </c:marker>
      </c:pivotFmt>
      <c:pivotFmt>
        <c:idx val="115"/>
        <c:marker>
          <c:symbol val="none"/>
        </c:marker>
      </c:pivotFmt>
      <c:pivotFmt>
        <c:idx val="116"/>
        <c:marker>
          <c:symbol val="none"/>
        </c:marker>
      </c:pivotFmt>
      <c:pivotFmt>
        <c:idx val="117"/>
        <c:marker>
          <c:symbol val="none"/>
        </c:marker>
      </c:pivotFmt>
      <c:pivotFmt>
        <c:idx val="118"/>
        <c:marker>
          <c:symbol val="none"/>
        </c:marker>
      </c:pivotFmt>
      <c:pivotFmt>
        <c:idx val="119"/>
        <c:marker>
          <c:symbol val="none"/>
        </c:marker>
      </c:pivotFmt>
      <c:pivotFmt>
        <c:idx val="120"/>
        <c:marker>
          <c:symbol val="none"/>
        </c:marker>
      </c:pivotFmt>
      <c:pivotFmt>
        <c:idx val="121"/>
        <c:marker>
          <c:symbol val="none"/>
        </c:marker>
      </c:pivotFmt>
      <c:pivotFmt>
        <c:idx val="122"/>
        <c:marker>
          <c:symbol val="none"/>
        </c:marker>
      </c:pivotFmt>
      <c:pivotFmt>
        <c:idx val="123"/>
        <c:marker>
          <c:symbol val="none"/>
        </c:marker>
      </c:pivotFmt>
      <c:pivotFmt>
        <c:idx val="124"/>
        <c:marker>
          <c:symbol val="none"/>
        </c:marker>
      </c:pivotFmt>
      <c:pivotFmt>
        <c:idx val="125"/>
        <c:marker>
          <c:symbol val="none"/>
        </c:marker>
      </c:pivotFmt>
      <c:pivotFmt>
        <c:idx val="126"/>
        <c:marker>
          <c:symbol val="none"/>
        </c:marker>
      </c:pivotFmt>
      <c:pivotFmt>
        <c:idx val="127"/>
        <c:marker>
          <c:symbol val="none"/>
        </c:marker>
      </c:pivotFmt>
      <c:pivotFmt>
        <c:idx val="128"/>
        <c:marker>
          <c:symbol val="none"/>
        </c:marker>
      </c:pivotFmt>
      <c:pivotFmt>
        <c:idx val="129"/>
        <c:marker>
          <c:symbol val="none"/>
        </c:marker>
      </c:pivotFmt>
      <c:pivotFmt>
        <c:idx val="130"/>
        <c:marker>
          <c:symbol val="none"/>
        </c:marker>
      </c:pivotFmt>
      <c:pivotFmt>
        <c:idx val="131"/>
        <c:marker>
          <c:symbol val="none"/>
        </c:marker>
      </c:pivotFmt>
      <c:pivotFmt>
        <c:idx val="132"/>
        <c:marker>
          <c:symbol val="none"/>
        </c:marker>
      </c:pivotFmt>
      <c:pivotFmt>
        <c:idx val="133"/>
        <c:marker>
          <c:symbol val="none"/>
        </c:marker>
      </c:pivotFmt>
      <c:pivotFmt>
        <c:idx val="134"/>
        <c:marker>
          <c:symbol val="none"/>
        </c:marker>
      </c:pivotFmt>
      <c:pivotFmt>
        <c:idx val="135"/>
        <c:marker>
          <c:symbol val="none"/>
        </c:marker>
      </c:pivotFmt>
      <c:pivotFmt>
        <c:idx val="136"/>
        <c:marker>
          <c:symbol val="none"/>
        </c:marker>
      </c:pivotFmt>
      <c:pivotFmt>
        <c:idx val="137"/>
        <c:marker>
          <c:symbol val="none"/>
        </c:marker>
      </c:pivotFmt>
      <c:pivotFmt>
        <c:idx val="138"/>
        <c:marker>
          <c:symbol val="none"/>
        </c:marker>
      </c:pivotFmt>
      <c:pivotFmt>
        <c:idx val="139"/>
        <c:marker>
          <c:symbol val="none"/>
        </c:marker>
      </c:pivotFmt>
      <c:pivotFmt>
        <c:idx val="140"/>
        <c:marker>
          <c:symbol val="none"/>
        </c:marker>
      </c:pivotFmt>
      <c:pivotFmt>
        <c:idx val="141"/>
        <c:marker>
          <c:symbol val="none"/>
        </c:marker>
      </c:pivotFmt>
      <c:pivotFmt>
        <c:idx val="142"/>
        <c:marker>
          <c:symbol val="none"/>
        </c:marker>
      </c:pivotFmt>
      <c:pivotFmt>
        <c:idx val="143"/>
        <c:marker>
          <c:symbol val="none"/>
        </c:marker>
      </c:pivotFmt>
      <c:pivotFmt>
        <c:idx val="144"/>
        <c:marker>
          <c:symbol val="none"/>
        </c:marker>
      </c:pivotFmt>
      <c:pivotFmt>
        <c:idx val="145"/>
        <c:marker>
          <c:symbol val="none"/>
        </c:marker>
      </c:pivotFmt>
      <c:pivotFmt>
        <c:idx val="146"/>
        <c:marker>
          <c:symbol val="none"/>
        </c:marker>
      </c:pivotFmt>
      <c:pivotFmt>
        <c:idx val="147"/>
        <c:marker>
          <c:symbol val="none"/>
        </c:marker>
      </c:pivotFmt>
      <c:pivotFmt>
        <c:idx val="148"/>
        <c:marker>
          <c:symbol val="none"/>
        </c:marker>
      </c:pivotFmt>
      <c:pivotFmt>
        <c:idx val="149"/>
        <c:marker>
          <c:symbol val="none"/>
        </c:marker>
      </c:pivotFmt>
      <c:pivotFmt>
        <c:idx val="150"/>
        <c:marker>
          <c:symbol val="none"/>
        </c:marker>
      </c:pivotFmt>
      <c:pivotFmt>
        <c:idx val="151"/>
        <c:marker>
          <c:symbol val="none"/>
        </c:marker>
      </c:pivotFmt>
      <c:pivotFmt>
        <c:idx val="152"/>
        <c:marker>
          <c:symbol val="none"/>
        </c:marker>
      </c:pivotFmt>
      <c:pivotFmt>
        <c:idx val="153"/>
        <c:marker>
          <c:symbol val="none"/>
        </c:marker>
      </c:pivotFmt>
      <c:pivotFmt>
        <c:idx val="154"/>
        <c:marker>
          <c:symbol val="none"/>
        </c:marker>
      </c:pivotFmt>
      <c:pivotFmt>
        <c:idx val="155"/>
        <c:marker>
          <c:symbol val="none"/>
        </c:marker>
      </c:pivotFmt>
      <c:pivotFmt>
        <c:idx val="156"/>
        <c:marker>
          <c:symbol val="none"/>
        </c:marker>
      </c:pivotFmt>
      <c:pivotFmt>
        <c:idx val="157"/>
        <c:marker>
          <c:symbol val="none"/>
        </c:marker>
      </c:pivotFmt>
      <c:pivotFmt>
        <c:idx val="158"/>
        <c:marker>
          <c:symbol val="none"/>
        </c:marker>
      </c:pivotFmt>
      <c:pivotFmt>
        <c:idx val="159"/>
        <c:marker>
          <c:symbol val="none"/>
        </c:marker>
      </c:pivotFmt>
      <c:pivotFmt>
        <c:idx val="160"/>
        <c:marker>
          <c:symbol val="none"/>
        </c:marker>
      </c:pivotFmt>
      <c:pivotFmt>
        <c:idx val="161"/>
        <c:marker>
          <c:symbol val="none"/>
        </c:marker>
      </c:pivotFmt>
      <c:pivotFmt>
        <c:idx val="162"/>
        <c:marker>
          <c:symbol val="none"/>
        </c:marker>
      </c:pivotFmt>
      <c:pivotFmt>
        <c:idx val="163"/>
        <c:marker>
          <c:symbol val="none"/>
        </c:marker>
      </c:pivotFmt>
      <c:pivotFmt>
        <c:idx val="164"/>
        <c:marker>
          <c:symbol val="none"/>
        </c:marker>
      </c:pivotFmt>
      <c:pivotFmt>
        <c:idx val="165"/>
        <c:marker>
          <c:symbol val="none"/>
        </c:marker>
      </c:pivotFmt>
      <c:pivotFmt>
        <c:idx val="166"/>
        <c:marker>
          <c:symbol val="none"/>
        </c:marker>
      </c:pivotFmt>
      <c:pivotFmt>
        <c:idx val="167"/>
        <c:marker>
          <c:symbol val="none"/>
        </c:marker>
      </c:pivotFmt>
      <c:pivotFmt>
        <c:idx val="168"/>
        <c:marker>
          <c:symbol val="none"/>
        </c:marker>
      </c:pivotFmt>
      <c:pivotFmt>
        <c:idx val="169"/>
        <c:marker>
          <c:symbol val="none"/>
        </c:marker>
      </c:pivotFmt>
      <c:pivotFmt>
        <c:idx val="170"/>
        <c:marker>
          <c:symbol val="none"/>
        </c:marker>
      </c:pivotFmt>
      <c:pivotFmt>
        <c:idx val="171"/>
        <c:marker>
          <c:symbol val="none"/>
        </c:marker>
      </c:pivotFmt>
      <c:pivotFmt>
        <c:idx val="172"/>
        <c:marker>
          <c:symbol val="none"/>
        </c:marker>
      </c:pivotFmt>
      <c:pivotFmt>
        <c:idx val="173"/>
        <c:marker>
          <c:symbol val="none"/>
        </c:marker>
      </c:pivotFmt>
      <c:pivotFmt>
        <c:idx val="174"/>
        <c:marker>
          <c:symbol val="none"/>
        </c:marker>
      </c:pivotFmt>
      <c:pivotFmt>
        <c:idx val="175"/>
        <c:marker>
          <c:symbol val="none"/>
        </c:marker>
      </c:pivotFmt>
      <c:pivotFmt>
        <c:idx val="176"/>
        <c:marker>
          <c:symbol val="none"/>
        </c:marker>
      </c:pivotFmt>
      <c:pivotFmt>
        <c:idx val="177"/>
        <c:marker>
          <c:symbol val="none"/>
        </c:marker>
      </c:pivotFmt>
      <c:pivotFmt>
        <c:idx val="178"/>
        <c:marker>
          <c:symbol val="none"/>
        </c:marker>
      </c:pivotFmt>
      <c:pivotFmt>
        <c:idx val="179"/>
        <c:marker>
          <c:symbol val="none"/>
        </c:marker>
      </c:pivotFmt>
      <c:pivotFmt>
        <c:idx val="180"/>
        <c:marker>
          <c:symbol val="none"/>
        </c:marker>
      </c:pivotFmt>
      <c:pivotFmt>
        <c:idx val="181"/>
        <c:marker>
          <c:symbol val="none"/>
        </c:marker>
      </c:pivotFmt>
      <c:pivotFmt>
        <c:idx val="182"/>
        <c:marker>
          <c:symbol val="none"/>
        </c:marker>
      </c:pivotFmt>
      <c:pivotFmt>
        <c:idx val="183"/>
        <c:marker>
          <c:symbol val="none"/>
        </c:marker>
      </c:pivotFmt>
      <c:pivotFmt>
        <c:idx val="184"/>
        <c:marker>
          <c:symbol val="none"/>
        </c:marker>
      </c:pivotFmt>
      <c:pivotFmt>
        <c:idx val="185"/>
        <c:marker>
          <c:symbol val="none"/>
        </c:marker>
      </c:pivotFmt>
      <c:pivotFmt>
        <c:idx val="186"/>
        <c:marker>
          <c:symbol val="none"/>
        </c:marker>
      </c:pivotFmt>
      <c:pivotFmt>
        <c:idx val="187"/>
        <c:marker>
          <c:symbol val="none"/>
        </c:marker>
      </c:pivotFmt>
      <c:pivotFmt>
        <c:idx val="188"/>
        <c:marker>
          <c:symbol val="none"/>
        </c:marker>
      </c:pivotFmt>
      <c:pivotFmt>
        <c:idx val="189"/>
        <c:marker>
          <c:symbol val="none"/>
        </c:marker>
      </c:pivotFmt>
      <c:pivotFmt>
        <c:idx val="190"/>
        <c:marker>
          <c:symbol val="none"/>
        </c:marker>
      </c:pivotFmt>
      <c:pivotFmt>
        <c:idx val="191"/>
        <c:marker>
          <c:symbol val="none"/>
        </c:marker>
      </c:pivotFmt>
      <c:pivotFmt>
        <c:idx val="192"/>
        <c:marker>
          <c:symbol val="none"/>
        </c:marker>
      </c:pivotFmt>
      <c:pivotFmt>
        <c:idx val="193"/>
        <c:marker>
          <c:symbol val="none"/>
        </c:marker>
      </c:pivotFmt>
      <c:pivotFmt>
        <c:idx val="194"/>
        <c:marker>
          <c:symbol val="none"/>
        </c:marker>
      </c:pivotFmt>
      <c:pivotFmt>
        <c:idx val="195"/>
        <c:marker>
          <c:symbol val="none"/>
        </c:marker>
      </c:pivotFmt>
      <c:pivotFmt>
        <c:idx val="196"/>
        <c:marker>
          <c:symbol val="none"/>
        </c:marker>
      </c:pivotFmt>
      <c:pivotFmt>
        <c:idx val="197"/>
        <c:marker>
          <c:symbol val="none"/>
        </c:marker>
      </c:pivotFmt>
      <c:pivotFmt>
        <c:idx val="198"/>
        <c:marker>
          <c:symbol val="none"/>
        </c:marker>
      </c:pivotFmt>
      <c:pivotFmt>
        <c:idx val="199"/>
        <c:marker>
          <c:symbol val="none"/>
        </c:marker>
      </c:pivotFmt>
      <c:pivotFmt>
        <c:idx val="200"/>
        <c:marker>
          <c:symbol val="none"/>
        </c:marker>
      </c:pivotFmt>
      <c:pivotFmt>
        <c:idx val="201"/>
        <c:marker>
          <c:symbol val="none"/>
        </c:marker>
      </c:pivotFmt>
      <c:pivotFmt>
        <c:idx val="202"/>
        <c:marker>
          <c:symbol val="none"/>
        </c:marker>
      </c:pivotFmt>
      <c:pivotFmt>
        <c:idx val="203"/>
        <c:marker>
          <c:symbol val="none"/>
        </c:marker>
      </c:pivotFmt>
      <c:pivotFmt>
        <c:idx val="204"/>
        <c:marker>
          <c:symbol val="none"/>
        </c:marker>
      </c:pivotFmt>
      <c:pivotFmt>
        <c:idx val="205"/>
        <c:marker>
          <c:symbol val="none"/>
        </c:marker>
      </c:pivotFmt>
      <c:pivotFmt>
        <c:idx val="206"/>
        <c:marker>
          <c:symbol val="none"/>
        </c:marker>
      </c:pivotFmt>
      <c:pivotFmt>
        <c:idx val="207"/>
        <c:marker>
          <c:symbol val="none"/>
        </c:marker>
      </c:pivotFmt>
      <c:pivotFmt>
        <c:idx val="208"/>
        <c:marker>
          <c:symbol val="none"/>
        </c:marker>
      </c:pivotFmt>
      <c:pivotFmt>
        <c:idx val="209"/>
        <c:marker>
          <c:symbol val="none"/>
        </c:marker>
      </c:pivotFmt>
      <c:pivotFmt>
        <c:idx val="210"/>
        <c:marker>
          <c:symbol val="none"/>
        </c:marker>
      </c:pivotFmt>
      <c:pivotFmt>
        <c:idx val="211"/>
        <c:marker>
          <c:symbol val="none"/>
        </c:marker>
      </c:pivotFmt>
      <c:pivotFmt>
        <c:idx val="212"/>
        <c:marker>
          <c:symbol val="none"/>
        </c:marker>
      </c:pivotFmt>
      <c:pivotFmt>
        <c:idx val="213"/>
        <c:marker>
          <c:symbol val="none"/>
        </c:marker>
      </c:pivotFmt>
      <c:pivotFmt>
        <c:idx val="214"/>
        <c:marker>
          <c:symbol val="none"/>
        </c:marker>
      </c:pivotFmt>
      <c:pivotFmt>
        <c:idx val="215"/>
        <c:marker>
          <c:symbol val="none"/>
        </c:marker>
      </c:pivotFmt>
      <c:pivotFmt>
        <c:idx val="216"/>
        <c:marker>
          <c:symbol val="none"/>
        </c:marker>
      </c:pivotFmt>
      <c:pivotFmt>
        <c:idx val="217"/>
        <c:marker>
          <c:symbol val="none"/>
        </c:marker>
      </c:pivotFmt>
      <c:pivotFmt>
        <c:idx val="218"/>
        <c:marker>
          <c:symbol val="none"/>
        </c:marker>
      </c:pivotFmt>
      <c:pivotFmt>
        <c:idx val="219"/>
        <c:marker>
          <c:symbol val="none"/>
        </c:marker>
      </c:pivotFmt>
      <c:pivotFmt>
        <c:idx val="220"/>
        <c:marker>
          <c:symbol val="none"/>
        </c:marker>
      </c:pivotFmt>
      <c:pivotFmt>
        <c:idx val="221"/>
        <c:marker>
          <c:symbol val="none"/>
        </c:marker>
      </c:pivotFmt>
      <c:pivotFmt>
        <c:idx val="222"/>
        <c:marker>
          <c:symbol val="none"/>
        </c:marker>
      </c:pivotFmt>
      <c:pivotFmt>
        <c:idx val="223"/>
        <c:marker>
          <c:symbol val="none"/>
        </c:marker>
      </c:pivotFmt>
      <c:pivotFmt>
        <c:idx val="224"/>
        <c:marker>
          <c:symbol val="none"/>
        </c:marker>
      </c:pivotFmt>
      <c:pivotFmt>
        <c:idx val="225"/>
        <c:marker>
          <c:symbol val="none"/>
        </c:marker>
      </c:pivotFmt>
      <c:pivotFmt>
        <c:idx val="226"/>
        <c:marker>
          <c:symbol val="none"/>
        </c:marker>
      </c:pivotFmt>
      <c:pivotFmt>
        <c:idx val="227"/>
        <c:marker>
          <c:symbol val="none"/>
        </c:marker>
      </c:pivotFmt>
      <c:pivotFmt>
        <c:idx val="228"/>
        <c:marker>
          <c:symbol val="none"/>
        </c:marker>
      </c:pivotFmt>
      <c:pivotFmt>
        <c:idx val="229"/>
        <c:marker>
          <c:symbol val="none"/>
        </c:marker>
      </c:pivotFmt>
      <c:pivotFmt>
        <c:idx val="230"/>
        <c:marker>
          <c:symbol val="none"/>
        </c:marker>
      </c:pivotFmt>
      <c:pivotFmt>
        <c:idx val="231"/>
        <c:marker>
          <c:symbol val="none"/>
        </c:marker>
      </c:pivotFmt>
      <c:pivotFmt>
        <c:idx val="232"/>
        <c:marker>
          <c:symbol val="none"/>
        </c:marker>
      </c:pivotFmt>
      <c:pivotFmt>
        <c:idx val="233"/>
        <c:marker>
          <c:symbol val="none"/>
        </c:marker>
      </c:pivotFmt>
      <c:pivotFmt>
        <c:idx val="234"/>
        <c:marker>
          <c:symbol val="none"/>
        </c:marker>
      </c:pivotFmt>
      <c:pivotFmt>
        <c:idx val="235"/>
        <c:marker>
          <c:symbol val="none"/>
        </c:marker>
      </c:pivotFmt>
      <c:pivotFmt>
        <c:idx val="236"/>
        <c:marker>
          <c:symbol val="none"/>
        </c:marker>
      </c:pivotFmt>
      <c:pivotFmt>
        <c:idx val="237"/>
        <c:marker>
          <c:symbol val="none"/>
        </c:marker>
      </c:pivotFmt>
      <c:pivotFmt>
        <c:idx val="238"/>
        <c:marker>
          <c:symbol val="none"/>
        </c:marker>
      </c:pivotFmt>
      <c:pivotFmt>
        <c:idx val="239"/>
        <c:marker>
          <c:symbol val="none"/>
        </c:marker>
      </c:pivotFmt>
      <c:pivotFmt>
        <c:idx val="240"/>
        <c:marker>
          <c:symbol val="none"/>
        </c:marker>
      </c:pivotFmt>
      <c:pivotFmt>
        <c:idx val="241"/>
        <c:marker>
          <c:symbol val="none"/>
        </c:marker>
      </c:pivotFmt>
      <c:pivotFmt>
        <c:idx val="242"/>
        <c:marker>
          <c:symbol val="none"/>
        </c:marker>
      </c:pivotFmt>
      <c:pivotFmt>
        <c:idx val="243"/>
        <c:marker>
          <c:symbol val="none"/>
        </c:marker>
      </c:pivotFmt>
      <c:pivotFmt>
        <c:idx val="244"/>
        <c:marker>
          <c:symbol val="none"/>
        </c:marker>
      </c:pivotFmt>
      <c:pivotFmt>
        <c:idx val="245"/>
        <c:marker>
          <c:symbol val="none"/>
        </c:marker>
      </c:pivotFmt>
      <c:pivotFmt>
        <c:idx val="246"/>
        <c:marker>
          <c:symbol val="none"/>
        </c:marker>
      </c:pivotFmt>
      <c:pivotFmt>
        <c:idx val="247"/>
        <c:marker>
          <c:symbol val="none"/>
        </c:marker>
      </c:pivotFmt>
      <c:pivotFmt>
        <c:idx val="248"/>
        <c:marker>
          <c:symbol val="none"/>
        </c:marker>
      </c:pivotFmt>
      <c:pivotFmt>
        <c:idx val="249"/>
        <c:marker>
          <c:symbol val="none"/>
        </c:marker>
      </c:pivotFmt>
      <c:pivotFmt>
        <c:idx val="250"/>
        <c:marker>
          <c:symbol val="none"/>
        </c:marker>
      </c:pivotFmt>
      <c:pivotFmt>
        <c:idx val="251"/>
        <c:marker>
          <c:symbol val="none"/>
        </c:marker>
      </c:pivotFmt>
      <c:pivotFmt>
        <c:idx val="252"/>
        <c:marker>
          <c:symbol val="none"/>
        </c:marker>
      </c:pivotFmt>
      <c:pivotFmt>
        <c:idx val="253"/>
        <c:marker>
          <c:symbol val="none"/>
        </c:marker>
      </c:pivotFmt>
      <c:pivotFmt>
        <c:idx val="254"/>
        <c:marker>
          <c:symbol val="none"/>
        </c:marker>
      </c:pivotFmt>
      <c:pivotFmt>
        <c:idx val="255"/>
        <c:marker>
          <c:symbol val="none"/>
        </c:marker>
      </c:pivotFmt>
      <c:pivotFmt>
        <c:idx val="256"/>
        <c:marker>
          <c:symbol val="none"/>
        </c:marker>
      </c:pivotFmt>
      <c:pivotFmt>
        <c:idx val="257"/>
        <c:marker>
          <c:symbol val="none"/>
        </c:marker>
      </c:pivotFmt>
      <c:pivotFmt>
        <c:idx val="258"/>
        <c:marker>
          <c:symbol val="none"/>
        </c:marker>
      </c:pivotFmt>
      <c:pivotFmt>
        <c:idx val="259"/>
        <c:marker>
          <c:symbol val="none"/>
        </c:marker>
      </c:pivotFmt>
      <c:pivotFmt>
        <c:idx val="260"/>
        <c:marker>
          <c:symbol val="none"/>
        </c:marker>
      </c:pivotFmt>
      <c:pivotFmt>
        <c:idx val="261"/>
        <c:marker>
          <c:symbol val="none"/>
        </c:marker>
      </c:pivotFmt>
      <c:pivotFmt>
        <c:idx val="262"/>
        <c:marker>
          <c:symbol val="none"/>
        </c:marker>
      </c:pivotFmt>
      <c:pivotFmt>
        <c:idx val="263"/>
        <c:marker>
          <c:symbol val="none"/>
        </c:marker>
      </c:pivotFmt>
      <c:pivotFmt>
        <c:idx val="264"/>
        <c:marker>
          <c:symbol val="none"/>
        </c:marker>
      </c:pivotFmt>
      <c:pivotFmt>
        <c:idx val="265"/>
        <c:marker>
          <c:symbol val="none"/>
        </c:marker>
      </c:pivotFmt>
      <c:pivotFmt>
        <c:idx val="266"/>
        <c:marker>
          <c:symbol val="none"/>
        </c:marker>
      </c:pivotFmt>
      <c:pivotFmt>
        <c:idx val="267"/>
        <c:marker>
          <c:symbol val="none"/>
        </c:marker>
      </c:pivotFmt>
      <c:pivotFmt>
        <c:idx val="268"/>
        <c:marker>
          <c:symbol val="none"/>
        </c:marker>
      </c:pivotFmt>
      <c:pivotFmt>
        <c:idx val="269"/>
        <c:marker>
          <c:symbol val="none"/>
        </c:marker>
      </c:pivotFmt>
      <c:pivotFmt>
        <c:idx val="270"/>
        <c:marker>
          <c:symbol val="none"/>
        </c:marker>
      </c:pivotFmt>
      <c:pivotFmt>
        <c:idx val="271"/>
        <c:marker>
          <c:symbol val="none"/>
        </c:marker>
      </c:pivotFmt>
      <c:pivotFmt>
        <c:idx val="272"/>
        <c:marker>
          <c:symbol val="none"/>
        </c:marker>
      </c:pivotFmt>
      <c:pivotFmt>
        <c:idx val="273"/>
        <c:marker>
          <c:symbol val="none"/>
        </c:marker>
      </c:pivotFmt>
      <c:pivotFmt>
        <c:idx val="274"/>
        <c:marker>
          <c:symbol val="none"/>
        </c:marker>
      </c:pivotFmt>
      <c:pivotFmt>
        <c:idx val="275"/>
        <c:marker>
          <c:symbol val="none"/>
        </c:marker>
      </c:pivotFmt>
      <c:pivotFmt>
        <c:idx val="276"/>
        <c:marker>
          <c:symbol val="none"/>
        </c:marker>
      </c:pivotFmt>
      <c:pivotFmt>
        <c:idx val="277"/>
        <c:marker>
          <c:symbol val="none"/>
        </c:marker>
      </c:pivotFmt>
      <c:pivotFmt>
        <c:idx val="278"/>
        <c:marker>
          <c:symbol val="none"/>
        </c:marker>
      </c:pivotFmt>
      <c:pivotFmt>
        <c:idx val="279"/>
        <c:marker>
          <c:symbol val="none"/>
        </c:marker>
      </c:pivotFmt>
      <c:pivotFmt>
        <c:idx val="280"/>
        <c:marker>
          <c:symbol val="none"/>
        </c:marker>
      </c:pivotFmt>
      <c:pivotFmt>
        <c:idx val="281"/>
        <c:marker>
          <c:symbol val="none"/>
        </c:marker>
      </c:pivotFmt>
      <c:pivotFmt>
        <c:idx val="282"/>
        <c:marker>
          <c:symbol val="none"/>
        </c:marker>
      </c:pivotFmt>
      <c:pivotFmt>
        <c:idx val="283"/>
        <c:marker>
          <c:symbol val="none"/>
        </c:marker>
      </c:pivotFmt>
      <c:pivotFmt>
        <c:idx val="284"/>
        <c:marker>
          <c:symbol val="none"/>
        </c:marker>
      </c:pivotFmt>
      <c:pivotFmt>
        <c:idx val="285"/>
        <c:marker>
          <c:symbol val="none"/>
        </c:marker>
      </c:pivotFmt>
      <c:pivotFmt>
        <c:idx val="286"/>
        <c:marker>
          <c:symbol val="none"/>
        </c:marker>
      </c:pivotFmt>
      <c:pivotFmt>
        <c:idx val="287"/>
        <c:marker>
          <c:symbol val="none"/>
        </c:marker>
      </c:pivotFmt>
      <c:pivotFmt>
        <c:idx val="288"/>
        <c:marker>
          <c:symbol val="none"/>
        </c:marker>
      </c:pivotFmt>
      <c:pivotFmt>
        <c:idx val="289"/>
        <c:marker>
          <c:symbol val="none"/>
        </c:marker>
      </c:pivotFmt>
      <c:pivotFmt>
        <c:idx val="290"/>
        <c:marker>
          <c:symbol val="none"/>
        </c:marker>
      </c:pivotFmt>
      <c:pivotFmt>
        <c:idx val="291"/>
        <c:marker>
          <c:symbol val="none"/>
        </c:marker>
      </c:pivotFmt>
      <c:pivotFmt>
        <c:idx val="292"/>
        <c:marker>
          <c:symbol val="none"/>
        </c:marker>
      </c:pivotFmt>
      <c:pivotFmt>
        <c:idx val="293"/>
        <c:marker>
          <c:symbol val="none"/>
        </c:marker>
      </c:pivotFmt>
      <c:pivotFmt>
        <c:idx val="294"/>
        <c:marker>
          <c:symbol val="none"/>
        </c:marker>
      </c:pivotFmt>
      <c:pivotFmt>
        <c:idx val="295"/>
        <c:marker>
          <c:symbol val="none"/>
        </c:marker>
      </c:pivotFmt>
      <c:pivotFmt>
        <c:idx val="296"/>
        <c:marker>
          <c:symbol val="none"/>
        </c:marker>
      </c:pivotFmt>
      <c:pivotFmt>
        <c:idx val="297"/>
        <c:marker>
          <c:symbol val="none"/>
        </c:marker>
      </c:pivotFmt>
      <c:pivotFmt>
        <c:idx val="298"/>
        <c:marker>
          <c:symbol val="none"/>
        </c:marker>
      </c:pivotFmt>
      <c:pivotFmt>
        <c:idx val="299"/>
        <c:marker>
          <c:symbol val="none"/>
        </c:marker>
      </c:pivotFmt>
      <c:pivotFmt>
        <c:idx val="300"/>
        <c:marker>
          <c:symbol val="none"/>
        </c:marker>
      </c:pivotFmt>
      <c:pivotFmt>
        <c:idx val="301"/>
        <c:marker>
          <c:symbol val="none"/>
        </c:marker>
      </c:pivotFmt>
      <c:pivotFmt>
        <c:idx val="302"/>
        <c:marker>
          <c:symbol val="none"/>
        </c:marker>
      </c:pivotFmt>
      <c:pivotFmt>
        <c:idx val="303"/>
        <c:marker>
          <c:symbol val="none"/>
        </c:marker>
      </c:pivotFmt>
      <c:pivotFmt>
        <c:idx val="304"/>
        <c:marker>
          <c:symbol val="none"/>
        </c:marker>
      </c:pivotFmt>
      <c:pivotFmt>
        <c:idx val="305"/>
        <c:marker>
          <c:symbol val="none"/>
        </c:marker>
      </c:pivotFmt>
      <c:pivotFmt>
        <c:idx val="306"/>
        <c:marker>
          <c:symbol val="none"/>
        </c:marker>
      </c:pivotFmt>
      <c:pivotFmt>
        <c:idx val="307"/>
        <c:marker>
          <c:symbol val="none"/>
        </c:marker>
      </c:pivotFmt>
      <c:pivotFmt>
        <c:idx val="308"/>
        <c:marker>
          <c:symbol val="none"/>
        </c:marker>
      </c:pivotFmt>
      <c:pivotFmt>
        <c:idx val="309"/>
        <c:marker>
          <c:symbol val="none"/>
        </c:marker>
      </c:pivotFmt>
      <c:pivotFmt>
        <c:idx val="310"/>
        <c:marker>
          <c:symbol val="none"/>
        </c:marker>
      </c:pivotFmt>
      <c:pivotFmt>
        <c:idx val="311"/>
        <c:marker>
          <c:symbol val="none"/>
        </c:marker>
      </c:pivotFmt>
      <c:pivotFmt>
        <c:idx val="312"/>
        <c:marker>
          <c:symbol val="none"/>
        </c:marker>
      </c:pivotFmt>
      <c:pivotFmt>
        <c:idx val="313"/>
        <c:marker>
          <c:symbol val="none"/>
        </c:marker>
      </c:pivotFmt>
      <c:pivotFmt>
        <c:idx val="314"/>
        <c:marker>
          <c:symbol val="none"/>
        </c:marker>
      </c:pivotFmt>
      <c:pivotFmt>
        <c:idx val="315"/>
        <c:marker>
          <c:symbol val="none"/>
        </c:marker>
      </c:pivotFmt>
      <c:pivotFmt>
        <c:idx val="316"/>
        <c:marker>
          <c:symbol val="none"/>
        </c:marker>
      </c:pivotFmt>
      <c:pivotFmt>
        <c:idx val="317"/>
        <c:marker>
          <c:symbol val="none"/>
        </c:marker>
      </c:pivotFmt>
      <c:pivotFmt>
        <c:idx val="318"/>
        <c:marker>
          <c:symbol val="none"/>
        </c:marker>
      </c:pivotFmt>
      <c:pivotFmt>
        <c:idx val="319"/>
        <c:marker>
          <c:symbol val="none"/>
        </c:marker>
      </c:pivotFmt>
      <c:pivotFmt>
        <c:idx val="320"/>
        <c:marker>
          <c:symbol val="none"/>
        </c:marker>
      </c:pivotFmt>
      <c:pivotFmt>
        <c:idx val="321"/>
        <c:marker>
          <c:symbol val="none"/>
        </c:marker>
      </c:pivotFmt>
      <c:pivotFmt>
        <c:idx val="322"/>
        <c:marker>
          <c:symbol val="none"/>
        </c:marker>
      </c:pivotFmt>
      <c:pivotFmt>
        <c:idx val="323"/>
        <c:marker>
          <c:symbol val="none"/>
        </c:marker>
      </c:pivotFmt>
      <c:pivotFmt>
        <c:idx val="324"/>
        <c:marker>
          <c:symbol val="none"/>
        </c:marker>
      </c:pivotFmt>
      <c:pivotFmt>
        <c:idx val="325"/>
        <c:marker>
          <c:symbol val="none"/>
        </c:marker>
      </c:pivotFmt>
      <c:pivotFmt>
        <c:idx val="326"/>
        <c:marker>
          <c:symbol val="none"/>
        </c:marker>
      </c:pivotFmt>
      <c:pivotFmt>
        <c:idx val="327"/>
        <c:marker>
          <c:symbol val="none"/>
        </c:marker>
      </c:pivotFmt>
      <c:pivotFmt>
        <c:idx val="328"/>
        <c:marker>
          <c:symbol val="none"/>
        </c:marker>
      </c:pivotFmt>
      <c:pivotFmt>
        <c:idx val="329"/>
        <c:marker>
          <c:symbol val="none"/>
        </c:marker>
      </c:pivotFmt>
      <c:pivotFmt>
        <c:idx val="330"/>
        <c:marker>
          <c:symbol val="none"/>
        </c:marker>
      </c:pivotFmt>
      <c:pivotFmt>
        <c:idx val="331"/>
        <c:marker>
          <c:symbol val="none"/>
        </c:marker>
      </c:pivotFmt>
      <c:pivotFmt>
        <c:idx val="332"/>
        <c:marker>
          <c:symbol val="none"/>
        </c:marker>
      </c:pivotFmt>
      <c:pivotFmt>
        <c:idx val="333"/>
        <c:marker>
          <c:symbol val="none"/>
        </c:marker>
      </c:pivotFmt>
      <c:pivotFmt>
        <c:idx val="334"/>
        <c:marker>
          <c:symbol val="none"/>
        </c:marker>
      </c:pivotFmt>
      <c:pivotFmt>
        <c:idx val="335"/>
        <c:marker>
          <c:symbol val="none"/>
        </c:marker>
      </c:pivotFmt>
      <c:pivotFmt>
        <c:idx val="336"/>
        <c:marker>
          <c:symbol val="none"/>
        </c:marker>
      </c:pivotFmt>
      <c:pivotFmt>
        <c:idx val="337"/>
        <c:marker>
          <c:symbol val="none"/>
        </c:marker>
      </c:pivotFmt>
      <c:pivotFmt>
        <c:idx val="338"/>
        <c:marker>
          <c:symbol val="none"/>
        </c:marker>
      </c:pivotFmt>
      <c:pivotFmt>
        <c:idx val="339"/>
        <c:marker>
          <c:symbol val="none"/>
        </c:marker>
      </c:pivotFmt>
      <c:pivotFmt>
        <c:idx val="340"/>
        <c:marker>
          <c:symbol val="none"/>
        </c:marker>
      </c:pivotFmt>
      <c:pivotFmt>
        <c:idx val="341"/>
        <c:marker>
          <c:symbol val="none"/>
        </c:marker>
      </c:pivotFmt>
      <c:pivotFmt>
        <c:idx val="342"/>
        <c:marker>
          <c:symbol val="none"/>
        </c:marker>
      </c:pivotFmt>
      <c:pivotFmt>
        <c:idx val="343"/>
        <c:marker>
          <c:symbol val="none"/>
        </c:marker>
      </c:pivotFmt>
      <c:pivotFmt>
        <c:idx val="344"/>
        <c:marker>
          <c:symbol val="none"/>
        </c:marker>
      </c:pivotFmt>
      <c:pivotFmt>
        <c:idx val="345"/>
        <c:marker>
          <c:symbol val="none"/>
        </c:marker>
      </c:pivotFmt>
      <c:pivotFmt>
        <c:idx val="346"/>
        <c:marker>
          <c:symbol val="none"/>
        </c:marker>
      </c:pivotFmt>
      <c:pivotFmt>
        <c:idx val="347"/>
        <c:marker>
          <c:symbol val="none"/>
        </c:marker>
      </c:pivotFmt>
      <c:pivotFmt>
        <c:idx val="348"/>
        <c:marker>
          <c:symbol val="none"/>
        </c:marker>
      </c:pivotFmt>
      <c:pivotFmt>
        <c:idx val="349"/>
        <c:marker>
          <c:symbol val="none"/>
        </c:marker>
      </c:pivotFmt>
      <c:pivotFmt>
        <c:idx val="350"/>
        <c:marker>
          <c:symbol val="none"/>
        </c:marker>
      </c:pivotFmt>
      <c:pivotFmt>
        <c:idx val="351"/>
        <c:marker>
          <c:symbol val="none"/>
        </c:marker>
      </c:pivotFmt>
      <c:pivotFmt>
        <c:idx val="352"/>
        <c:marker>
          <c:symbol val="none"/>
        </c:marker>
      </c:pivotFmt>
      <c:pivotFmt>
        <c:idx val="353"/>
        <c:marker>
          <c:symbol val="none"/>
        </c:marker>
      </c:pivotFmt>
      <c:pivotFmt>
        <c:idx val="354"/>
        <c:marker>
          <c:symbol val="none"/>
        </c:marker>
      </c:pivotFmt>
      <c:pivotFmt>
        <c:idx val="355"/>
        <c:marker>
          <c:symbol val="none"/>
        </c:marker>
      </c:pivotFmt>
      <c:pivotFmt>
        <c:idx val="356"/>
        <c:marker>
          <c:symbol val="none"/>
        </c:marker>
      </c:pivotFmt>
      <c:pivotFmt>
        <c:idx val="357"/>
        <c:marker>
          <c:symbol val="none"/>
        </c:marker>
      </c:pivotFmt>
      <c:pivotFmt>
        <c:idx val="358"/>
        <c:marker>
          <c:symbol val="none"/>
        </c:marker>
      </c:pivotFmt>
      <c:pivotFmt>
        <c:idx val="359"/>
        <c:marker>
          <c:symbol val="none"/>
        </c:marker>
      </c:pivotFmt>
    </c:pivotFmts>
    <c:view3D>
      <c:rotX val="75"/>
      <c:rotY val="20"/>
      <c:rAngAx val="1"/>
    </c:view3D>
    <c:floor>
      <c:thickness val="0"/>
    </c:floor>
    <c:sideWall>
      <c:thickness val="0"/>
    </c:sideWall>
    <c:backWall>
      <c:thickness val="0"/>
    </c:backWall>
    <c:plotArea>
      <c:layout/>
      <c:bar3DChart>
        <c:barDir val="col"/>
        <c:grouping val="percentStacked"/>
        <c:varyColors val="0"/>
        <c:ser>
          <c:idx val="0"/>
          <c:order val="0"/>
          <c:tx>
            <c:strRef>
              <c:f>Sheet3!$B$4:$B$5</c:f>
              <c:strCache>
                <c:ptCount val="1"/>
                <c:pt idx="0">
                  <c:v>PR00095</c:v>
                </c:pt>
              </c:strCache>
            </c:strRef>
          </c:tx>
          <c:invertIfNegative val="0"/>
          <c:cat>
            <c:strRef>
              <c:f>Sheet3!$A$6:$A$9</c:f>
              <c:strCache>
                <c:ptCount val="3"/>
                <c:pt idx="0">
                  <c:v>Female</c:v>
                </c:pt>
                <c:pt idx="1">
                  <c:v>Male</c:v>
                </c:pt>
                <c:pt idx="2">
                  <c:v>(blank)</c:v>
                </c:pt>
              </c:strCache>
            </c:strRef>
          </c:cat>
          <c:val>
            <c:numRef>
              <c:f>Sheet3!$B$6:$B$9</c:f>
              <c:numCache>
                <c:formatCode>General</c:formatCode>
                <c:ptCount val="3"/>
                <c:pt idx="0">
                  <c:v>1</c:v>
                </c:pt>
              </c:numCache>
            </c:numRef>
          </c:val>
          <c:extLst>
            <c:ext xmlns:c16="http://schemas.microsoft.com/office/drawing/2014/chart" uri="{C3380CC4-5D6E-409C-BE32-E72D297353CC}">
              <c16:uniqueId val="{00000000-EFFB-3A40-A2CE-458B4E00101C}"/>
            </c:ext>
          </c:extLst>
        </c:ser>
        <c:ser>
          <c:idx val="1"/>
          <c:order val="1"/>
          <c:tx>
            <c:strRef>
              <c:f>Sheet3!$C$4:$C$5</c:f>
              <c:strCache>
                <c:ptCount val="1"/>
                <c:pt idx="0">
                  <c:v>PR00147</c:v>
                </c:pt>
              </c:strCache>
            </c:strRef>
          </c:tx>
          <c:invertIfNegative val="0"/>
          <c:cat>
            <c:strRef>
              <c:f>Sheet3!$A$6:$A$9</c:f>
              <c:strCache>
                <c:ptCount val="3"/>
                <c:pt idx="0">
                  <c:v>Female</c:v>
                </c:pt>
                <c:pt idx="1">
                  <c:v>Male</c:v>
                </c:pt>
                <c:pt idx="2">
                  <c:v>(blank)</c:v>
                </c:pt>
              </c:strCache>
            </c:strRef>
          </c:cat>
          <c:val>
            <c:numRef>
              <c:f>Sheet3!$C$6:$C$9</c:f>
              <c:numCache>
                <c:formatCode>General</c:formatCode>
                <c:ptCount val="3"/>
                <c:pt idx="1">
                  <c:v>1</c:v>
                </c:pt>
              </c:numCache>
            </c:numRef>
          </c:val>
          <c:extLst>
            <c:ext xmlns:c16="http://schemas.microsoft.com/office/drawing/2014/chart" uri="{C3380CC4-5D6E-409C-BE32-E72D297353CC}">
              <c16:uniqueId val="{00000001-EFFB-3A40-A2CE-458B4E00101C}"/>
            </c:ext>
          </c:extLst>
        </c:ser>
        <c:ser>
          <c:idx val="2"/>
          <c:order val="2"/>
          <c:tx>
            <c:strRef>
              <c:f>Sheet3!$D$4:$D$5</c:f>
              <c:strCache>
                <c:ptCount val="1"/>
                <c:pt idx="0">
                  <c:v>PR00210</c:v>
                </c:pt>
              </c:strCache>
            </c:strRef>
          </c:tx>
          <c:invertIfNegative val="0"/>
          <c:cat>
            <c:strRef>
              <c:f>Sheet3!$A$6:$A$9</c:f>
              <c:strCache>
                <c:ptCount val="3"/>
                <c:pt idx="0">
                  <c:v>Female</c:v>
                </c:pt>
                <c:pt idx="1">
                  <c:v>Male</c:v>
                </c:pt>
                <c:pt idx="2">
                  <c:v>(blank)</c:v>
                </c:pt>
              </c:strCache>
            </c:strRef>
          </c:cat>
          <c:val>
            <c:numRef>
              <c:f>Sheet3!$D$6:$D$9</c:f>
              <c:numCache>
                <c:formatCode>General</c:formatCode>
                <c:ptCount val="3"/>
                <c:pt idx="0">
                  <c:v>1</c:v>
                </c:pt>
              </c:numCache>
            </c:numRef>
          </c:val>
          <c:extLst>
            <c:ext xmlns:c16="http://schemas.microsoft.com/office/drawing/2014/chart" uri="{C3380CC4-5D6E-409C-BE32-E72D297353CC}">
              <c16:uniqueId val="{00000002-EFFB-3A40-A2CE-458B4E00101C}"/>
            </c:ext>
          </c:extLst>
        </c:ser>
        <c:ser>
          <c:idx val="3"/>
          <c:order val="3"/>
          <c:tx>
            <c:strRef>
              <c:f>Sheet3!$E$4:$E$5</c:f>
              <c:strCache>
                <c:ptCount val="1"/>
                <c:pt idx="0">
                  <c:v>PR00419</c:v>
                </c:pt>
              </c:strCache>
            </c:strRef>
          </c:tx>
          <c:invertIfNegative val="0"/>
          <c:cat>
            <c:strRef>
              <c:f>Sheet3!$A$6:$A$9</c:f>
              <c:strCache>
                <c:ptCount val="3"/>
                <c:pt idx="0">
                  <c:v>Female</c:v>
                </c:pt>
                <c:pt idx="1">
                  <c:v>Male</c:v>
                </c:pt>
                <c:pt idx="2">
                  <c:v>(blank)</c:v>
                </c:pt>
              </c:strCache>
            </c:strRef>
          </c:cat>
          <c:val>
            <c:numRef>
              <c:f>Sheet3!$E$6:$E$9</c:f>
              <c:numCache>
                <c:formatCode>General</c:formatCode>
                <c:ptCount val="3"/>
                <c:pt idx="0">
                  <c:v>1</c:v>
                </c:pt>
              </c:numCache>
            </c:numRef>
          </c:val>
          <c:extLst>
            <c:ext xmlns:c16="http://schemas.microsoft.com/office/drawing/2014/chart" uri="{C3380CC4-5D6E-409C-BE32-E72D297353CC}">
              <c16:uniqueId val="{00000003-EFFB-3A40-A2CE-458B4E00101C}"/>
            </c:ext>
          </c:extLst>
        </c:ser>
        <c:ser>
          <c:idx val="4"/>
          <c:order val="4"/>
          <c:tx>
            <c:strRef>
              <c:f>Sheet3!$F$4:$F$5</c:f>
              <c:strCache>
                <c:ptCount val="1"/>
                <c:pt idx="0">
                  <c:v>PR00576</c:v>
                </c:pt>
              </c:strCache>
            </c:strRef>
          </c:tx>
          <c:invertIfNegative val="0"/>
          <c:cat>
            <c:strRef>
              <c:f>Sheet3!$A$6:$A$9</c:f>
              <c:strCache>
                <c:ptCount val="3"/>
                <c:pt idx="0">
                  <c:v>Female</c:v>
                </c:pt>
                <c:pt idx="1">
                  <c:v>Male</c:v>
                </c:pt>
                <c:pt idx="2">
                  <c:v>(blank)</c:v>
                </c:pt>
              </c:strCache>
            </c:strRef>
          </c:cat>
          <c:val>
            <c:numRef>
              <c:f>Sheet3!$F$6:$F$9</c:f>
              <c:numCache>
                <c:formatCode>General</c:formatCode>
                <c:ptCount val="3"/>
                <c:pt idx="0">
                  <c:v>1</c:v>
                </c:pt>
              </c:numCache>
            </c:numRef>
          </c:val>
          <c:extLst>
            <c:ext xmlns:c16="http://schemas.microsoft.com/office/drawing/2014/chart" uri="{C3380CC4-5D6E-409C-BE32-E72D297353CC}">
              <c16:uniqueId val="{00000004-EFFB-3A40-A2CE-458B4E00101C}"/>
            </c:ext>
          </c:extLst>
        </c:ser>
        <c:ser>
          <c:idx val="5"/>
          <c:order val="5"/>
          <c:tx>
            <c:strRef>
              <c:f>Sheet3!$G$4:$G$5</c:f>
              <c:strCache>
                <c:ptCount val="1"/>
                <c:pt idx="0">
                  <c:v>PR00746</c:v>
                </c:pt>
              </c:strCache>
            </c:strRef>
          </c:tx>
          <c:invertIfNegative val="0"/>
          <c:cat>
            <c:strRef>
              <c:f>Sheet3!$A$6:$A$9</c:f>
              <c:strCache>
                <c:ptCount val="3"/>
                <c:pt idx="0">
                  <c:v>Female</c:v>
                </c:pt>
                <c:pt idx="1">
                  <c:v>Male</c:v>
                </c:pt>
                <c:pt idx="2">
                  <c:v>(blank)</c:v>
                </c:pt>
              </c:strCache>
            </c:strRef>
          </c:cat>
          <c:val>
            <c:numRef>
              <c:f>Sheet3!$G$6:$G$9</c:f>
              <c:numCache>
                <c:formatCode>General</c:formatCode>
                <c:ptCount val="3"/>
                <c:pt idx="0">
                  <c:v>1</c:v>
                </c:pt>
              </c:numCache>
            </c:numRef>
          </c:val>
          <c:extLst>
            <c:ext xmlns:c16="http://schemas.microsoft.com/office/drawing/2014/chart" uri="{C3380CC4-5D6E-409C-BE32-E72D297353CC}">
              <c16:uniqueId val="{00000005-EFFB-3A40-A2CE-458B4E00101C}"/>
            </c:ext>
          </c:extLst>
        </c:ser>
        <c:ser>
          <c:idx val="6"/>
          <c:order val="6"/>
          <c:tx>
            <c:strRef>
              <c:f>Sheet3!$H$4:$H$5</c:f>
              <c:strCache>
                <c:ptCount val="1"/>
                <c:pt idx="0">
                  <c:v>PR00882</c:v>
                </c:pt>
              </c:strCache>
            </c:strRef>
          </c:tx>
          <c:invertIfNegative val="0"/>
          <c:cat>
            <c:strRef>
              <c:f>Sheet3!$A$6:$A$9</c:f>
              <c:strCache>
                <c:ptCount val="3"/>
                <c:pt idx="0">
                  <c:v>Female</c:v>
                </c:pt>
                <c:pt idx="1">
                  <c:v>Male</c:v>
                </c:pt>
                <c:pt idx="2">
                  <c:v>(blank)</c:v>
                </c:pt>
              </c:strCache>
            </c:strRef>
          </c:cat>
          <c:val>
            <c:numRef>
              <c:f>Sheet3!$H$6:$H$9</c:f>
              <c:numCache>
                <c:formatCode>General</c:formatCode>
                <c:ptCount val="3"/>
                <c:pt idx="1">
                  <c:v>1</c:v>
                </c:pt>
              </c:numCache>
            </c:numRef>
          </c:val>
          <c:extLst>
            <c:ext xmlns:c16="http://schemas.microsoft.com/office/drawing/2014/chart" uri="{C3380CC4-5D6E-409C-BE32-E72D297353CC}">
              <c16:uniqueId val="{00000006-EFFB-3A40-A2CE-458B4E00101C}"/>
            </c:ext>
          </c:extLst>
        </c:ser>
        <c:ser>
          <c:idx val="7"/>
          <c:order val="7"/>
          <c:tx>
            <c:strRef>
              <c:f>Sheet3!$I$4:$I$5</c:f>
              <c:strCache>
                <c:ptCount val="1"/>
                <c:pt idx="0">
                  <c:v>PR00893</c:v>
                </c:pt>
              </c:strCache>
            </c:strRef>
          </c:tx>
          <c:invertIfNegative val="0"/>
          <c:cat>
            <c:strRef>
              <c:f>Sheet3!$A$6:$A$9</c:f>
              <c:strCache>
                <c:ptCount val="3"/>
                <c:pt idx="0">
                  <c:v>Female</c:v>
                </c:pt>
                <c:pt idx="1">
                  <c:v>Male</c:v>
                </c:pt>
                <c:pt idx="2">
                  <c:v>(blank)</c:v>
                </c:pt>
              </c:strCache>
            </c:strRef>
          </c:cat>
          <c:val>
            <c:numRef>
              <c:f>Sheet3!$I$6:$I$9</c:f>
              <c:numCache>
                <c:formatCode>General</c:formatCode>
                <c:ptCount val="3"/>
                <c:pt idx="1">
                  <c:v>1</c:v>
                </c:pt>
              </c:numCache>
            </c:numRef>
          </c:val>
          <c:extLst>
            <c:ext xmlns:c16="http://schemas.microsoft.com/office/drawing/2014/chart" uri="{C3380CC4-5D6E-409C-BE32-E72D297353CC}">
              <c16:uniqueId val="{00000007-EFFB-3A40-A2CE-458B4E00101C}"/>
            </c:ext>
          </c:extLst>
        </c:ser>
        <c:ser>
          <c:idx val="8"/>
          <c:order val="8"/>
          <c:tx>
            <c:strRef>
              <c:f>Sheet3!$J$4:$J$5</c:f>
              <c:strCache>
                <c:ptCount val="1"/>
                <c:pt idx="0">
                  <c:v>PR00916</c:v>
                </c:pt>
              </c:strCache>
            </c:strRef>
          </c:tx>
          <c:invertIfNegative val="0"/>
          <c:cat>
            <c:strRef>
              <c:f>Sheet3!$A$6:$A$9</c:f>
              <c:strCache>
                <c:ptCount val="3"/>
                <c:pt idx="0">
                  <c:v>Female</c:v>
                </c:pt>
                <c:pt idx="1">
                  <c:v>Male</c:v>
                </c:pt>
                <c:pt idx="2">
                  <c:v>(blank)</c:v>
                </c:pt>
              </c:strCache>
            </c:strRef>
          </c:cat>
          <c:val>
            <c:numRef>
              <c:f>Sheet3!$J$6:$J$9</c:f>
              <c:numCache>
                <c:formatCode>General</c:formatCode>
                <c:ptCount val="3"/>
                <c:pt idx="0">
                  <c:v>1</c:v>
                </c:pt>
              </c:numCache>
            </c:numRef>
          </c:val>
          <c:extLst>
            <c:ext xmlns:c16="http://schemas.microsoft.com/office/drawing/2014/chart" uri="{C3380CC4-5D6E-409C-BE32-E72D297353CC}">
              <c16:uniqueId val="{00000008-EFFB-3A40-A2CE-458B4E00101C}"/>
            </c:ext>
          </c:extLst>
        </c:ser>
        <c:ser>
          <c:idx val="9"/>
          <c:order val="9"/>
          <c:tx>
            <c:strRef>
              <c:f>Sheet3!$K$4:$K$5</c:f>
              <c:strCache>
                <c:ptCount val="1"/>
                <c:pt idx="0">
                  <c:v>PR01159</c:v>
                </c:pt>
              </c:strCache>
            </c:strRef>
          </c:tx>
          <c:invertIfNegative val="0"/>
          <c:cat>
            <c:strRef>
              <c:f>Sheet3!$A$6:$A$9</c:f>
              <c:strCache>
                <c:ptCount val="3"/>
                <c:pt idx="0">
                  <c:v>Female</c:v>
                </c:pt>
                <c:pt idx="1">
                  <c:v>Male</c:v>
                </c:pt>
                <c:pt idx="2">
                  <c:v>(blank)</c:v>
                </c:pt>
              </c:strCache>
            </c:strRef>
          </c:cat>
          <c:val>
            <c:numRef>
              <c:f>Sheet3!$K$6:$K$9</c:f>
              <c:numCache>
                <c:formatCode>General</c:formatCode>
                <c:ptCount val="3"/>
                <c:pt idx="1">
                  <c:v>1</c:v>
                </c:pt>
              </c:numCache>
            </c:numRef>
          </c:val>
          <c:extLst>
            <c:ext xmlns:c16="http://schemas.microsoft.com/office/drawing/2014/chart" uri="{C3380CC4-5D6E-409C-BE32-E72D297353CC}">
              <c16:uniqueId val="{00000009-EFFB-3A40-A2CE-458B4E00101C}"/>
            </c:ext>
          </c:extLst>
        </c:ser>
        <c:ser>
          <c:idx val="10"/>
          <c:order val="10"/>
          <c:tx>
            <c:strRef>
              <c:f>Sheet3!$L$4:$L$5</c:f>
              <c:strCache>
                <c:ptCount val="1"/>
                <c:pt idx="0">
                  <c:v>PR01211</c:v>
                </c:pt>
              </c:strCache>
            </c:strRef>
          </c:tx>
          <c:invertIfNegative val="0"/>
          <c:cat>
            <c:strRef>
              <c:f>Sheet3!$A$6:$A$9</c:f>
              <c:strCache>
                <c:ptCount val="3"/>
                <c:pt idx="0">
                  <c:v>Female</c:v>
                </c:pt>
                <c:pt idx="1">
                  <c:v>Male</c:v>
                </c:pt>
                <c:pt idx="2">
                  <c:v>(blank)</c:v>
                </c:pt>
              </c:strCache>
            </c:strRef>
          </c:cat>
          <c:val>
            <c:numRef>
              <c:f>Sheet3!$L$6:$L$9</c:f>
              <c:numCache>
                <c:formatCode>General</c:formatCode>
                <c:ptCount val="3"/>
                <c:pt idx="1">
                  <c:v>1</c:v>
                </c:pt>
              </c:numCache>
            </c:numRef>
          </c:val>
          <c:extLst>
            <c:ext xmlns:c16="http://schemas.microsoft.com/office/drawing/2014/chart" uri="{C3380CC4-5D6E-409C-BE32-E72D297353CC}">
              <c16:uniqueId val="{0000000A-EFFB-3A40-A2CE-458B4E00101C}"/>
            </c:ext>
          </c:extLst>
        </c:ser>
        <c:ser>
          <c:idx val="11"/>
          <c:order val="11"/>
          <c:tx>
            <c:strRef>
              <c:f>Sheet3!$M$4:$M$5</c:f>
              <c:strCache>
                <c:ptCount val="1"/>
                <c:pt idx="0">
                  <c:v>PR01269</c:v>
                </c:pt>
              </c:strCache>
            </c:strRef>
          </c:tx>
          <c:invertIfNegative val="0"/>
          <c:cat>
            <c:strRef>
              <c:f>Sheet3!$A$6:$A$9</c:f>
              <c:strCache>
                <c:ptCount val="3"/>
                <c:pt idx="0">
                  <c:v>Female</c:v>
                </c:pt>
                <c:pt idx="1">
                  <c:v>Male</c:v>
                </c:pt>
                <c:pt idx="2">
                  <c:v>(blank)</c:v>
                </c:pt>
              </c:strCache>
            </c:strRef>
          </c:cat>
          <c:val>
            <c:numRef>
              <c:f>Sheet3!$M$6:$M$9</c:f>
              <c:numCache>
                <c:formatCode>General</c:formatCode>
                <c:ptCount val="3"/>
                <c:pt idx="0">
                  <c:v>1</c:v>
                </c:pt>
              </c:numCache>
            </c:numRef>
          </c:val>
          <c:extLst>
            <c:ext xmlns:c16="http://schemas.microsoft.com/office/drawing/2014/chart" uri="{C3380CC4-5D6E-409C-BE32-E72D297353CC}">
              <c16:uniqueId val="{0000000B-EFFB-3A40-A2CE-458B4E00101C}"/>
            </c:ext>
          </c:extLst>
        </c:ser>
        <c:ser>
          <c:idx val="12"/>
          <c:order val="12"/>
          <c:tx>
            <c:strRef>
              <c:f>Sheet3!$N$4:$N$5</c:f>
              <c:strCache>
                <c:ptCount val="1"/>
                <c:pt idx="0">
                  <c:v>PR01346</c:v>
                </c:pt>
              </c:strCache>
            </c:strRef>
          </c:tx>
          <c:invertIfNegative val="0"/>
          <c:cat>
            <c:strRef>
              <c:f>Sheet3!$A$6:$A$9</c:f>
              <c:strCache>
                <c:ptCount val="3"/>
                <c:pt idx="0">
                  <c:v>Female</c:v>
                </c:pt>
                <c:pt idx="1">
                  <c:v>Male</c:v>
                </c:pt>
                <c:pt idx="2">
                  <c:v>(blank)</c:v>
                </c:pt>
              </c:strCache>
            </c:strRef>
          </c:cat>
          <c:val>
            <c:numRef>
              <c:f>Sheet3!$N$6:$N$9</c:f>
              <c:numCache>
                <c:formatCode>General</c:formatCode>
                <c:ptCount val="3"/>
                <c:pt idx="1">
                  <c:v>1</c:v>
                </c:pt>
              </c:numCache>
            </c:numRef>
          </c:val>
          <c:extLst>
            <c:ext xmlns:c16="http://schemas.microsoft.com/office/drawing/2014/chart" uri="{C3380CC4-5D6E-409C-BE32-E72D297353CC}">
              <c16:uniqueId val="{0000000C-EFFB-3A40-A2CE-458B4E00101C}"/>
            </c:ext>
          </c:extLst>
        </c:ser>
        <c:ser>
          <c:idx val="13"/>
          <c:order val="13"/>
          <c:tx>
            <c:strRef>
              <c:f>Sheet3!$O$4:$O$5</c:f>
              <c:strCache>
                <c:ptCount val="1"/>
                <c:pt idx="0">
                  <c:v>PR01662</c:v>
                </c:pt>
              </c:strCache>
            </c:strRef>
          </c:tx>
          <c:invertIfNegative val="0"/>
          <c:cat>
            <c:strRef>
              <c:f>Sheet3!$A$6:$A$9</c:f>
              <c:strCache>
                <c:ptCount val="3"/>
                <c:pt idx="0">
                  <c:v>Female</c:v>
                </c:pt>
                <c:pt idx="1">
                  <c:v>Male</c:v>
                </c:pt>
                <c:pt idx="2">
                  <c:v>(blank)</c:v>
                </c:pt>
              </c:strCache>
            </c:strRef>
          </c:cat>
          <c:val>
            <c:numRef>
              <c:f>Sheet3!$O$6:$O$9</c:f>
              <c:numCache>
                <c:formatCode>General</c:formatCode>
                <c:ptCount val="3"/>
                <c:pt idx="0">
                  <c:v>1</c:v>
                </c:pt>
              </c:numCache>
            </c:numRef>
          </c:val>
          <c:extLst>
            <c:ext xmlns:c16="http://schemas.microsoft.com/office/drawing/2014/chart" uri="{C3380CC4-5D6E-409C-BE32-E72D297353CC}">
              <c16:uniqueId val="{0000000D-EFFB-3A40-A2CE-458B4E00101C}"/>
            </c:ext>
          </c:extLst>
        </c:ser>
        <c:ser>
          <c:idx val="14"/>
          <c:order val="14"/>
          <c:tx>
            <c:strRef>
              <c:f>Sheet3!$P$4:$P$5</c:f>
              <c:strCache>
                <c:ptCount val="1"/>
                <c:pt idx="0">
                  <c:v>PR01951</c:v>
                </c:pt>
              </c:strCache>
            </c:strRef>
          </c:tx>
          <c:invertIfNegative val="0"/>
          <c:cat>
            <c:strRef>
              <c:f>Sheet3!$A$6:$A$9</c:f>
              <c:strCache>
                <c:ptCount val="3"/>
                <c:pt idx="0">
                  <c:v>Female</c:v>
                </c:pt>
                <c:pt idx="1">
                  <c:v>Male</c:v>
                </c:pt>
                <c:pt idx="2">
                  <c:v>(blank)</c:v>
                </c:pt>
              </c:strCache>
            </c:strRef>
          </c:cat>
          <c:val>
            <c:numRef>
              <c:f>Sheet3!$P$6:$P$9</c:f>
              <c:numCache>
                <c:formatCode>General</c:formatCode>
                <c:ptCount val="3"/>
              </c:numCache>
            </c:numRef>
          </c:val>
          <c:extLst>
            <c:ext xmlns:c16="http://schemas.microsoft.com/office/drawing/2014/chart" uri="{C3380CC4-5D6E-409C-BE32-E72D297353CC}">
              <c16:uniqueId val="{0000000E-EFFB-3A40-A2CE-458B4E00101C}"/>
            </c:ext>
          </c:extLst>
        </c:ser>
        <c:ser>
          <c:idx val="15"/>
          <c:order val="15"/>
          <c:tx>
            <c:strRef>
              <c:f>Sheet3!$Q$4:$Q$5</c:f>
              <c:strCache>
                <c:ptCount val="1"/>
                <c:pt idx="0">
                  <c:v>PR01956</c:v>
                </c:pt>
              </c:strCache>
            </c:strRef>
          </c:tx>
          <c:invertIfNegative val="0"/>
          <c:cat>
            <c:strRef>
              <c:f>Sheet3!$A$6:$A$9</c:f>
              <c:strCache>
                <c:ptCount val="3"/>
                <c:pt idx="0">
                  <c:v>Female</c:v>
                </c:pt>
                <c:pt idx="1">
                  <c:v>Male</c:v>
                </c:pt>
                <c:pt idx="2">
                  <c:v>(blank)</c:v>
                </c:pt>
              </c:strCache>
            </c:strRef>
          </c:cat>
          <c:val>
            <c:numRef>
              <c:f>Sheet3!$Q$6:$Q$9</c:f>
              <c:numCache>
                <c:formatCode>General</c:formatCode>
                <c:ptCount val="3"/>
                <c:pt idx="1">
                  <c:v>1</c:v>
                </c:pt>
              </c:numCache>
            </c:numRef>
          </c:val>
          <c:extLst>
            <c:ext xmlns:c16="http://schemas.microsoft.com/office/drawing/2014/chart" uri="{C3380CC4-5D6E-409C-BE32-E72D297353CC}">
              <c16:uniqueId val="{0000000F-EFFB-3A40-A2CE-458B4E00101C}"/>
            </c:ext>
          </c:extLst>
        </c:ser>
        <c:ser>
          <c:idx val="16"/>
          <c:order val="16"/>
          <c:tx>
            <c:strRef>
              <c:f>Sheet3!$R$4:$R$5</c:f>
              <c:strCache>
                <c:ptCount val="1"/>
                <c:pt idx="0">
                  <c:v>PR02010</c:v>
                </c:pt>
              </c:strCache>
            </c:strRef>
          </c:tx>
          <c:invertIfNegative val="0"/>
          <c:cat>
            <c:strRef>
              <c:f>Sheet3!$A$6:$A$9</c:f>
              <c:strCache>
                <c:ptCount val="3"/>
                <c:pt idx="0">
                  <c:v>Female</c:v>
                </c:pt>
                <c:pt idx="1">
                  <c:v>Male</c:v>
                </c:pt>
                <c:pt idx="2">
                  <c:v>(blank)</c:v>
                </c:pt>
              </c:strCache>
            </c:strRef>
          </c:cat>
          <c:val>
            <c:numRef>
              <c:f>Sheet3!$R$6:$R$9</c:f>
              <c:numCache>
                <c:formatCode>General</c:formatCode>
                <c:ptCount val="3"/>
                <c:pt idx="1">
                  <c:v>1</c:v>
                </c:pt>
              </c:numCache>
            </c:numRef>
          </c:val>
          <c:extLst>
            <c:ext xmlns:c16="http://schemas.microsoft.com/office/drawing/2014/chart" uri="{C3380CC4-5D6E-409C-BE32-E72D297353CC}">
              <c16:uniqueId val="{00000010-EFFB-3A40-A2CE-458B4E00101C}"/>
            </c:ext>
          </c:extLst>
        </c:ser>
        <c:ser>
          <c:idx val="17"/>
          <c:order val="17"/>
          <c:tx>
            <c:strRef>
              <c:f>Sheet3!$S$4:$S$5</c:f>
              <c:strCache>
                <c:ptCount val="1"/>
                <c:pt idx="0">
                  <c:v>PR02016</c:v>
                </c:pt>
              </c:strCache>
            </c:strRef>
          </c:tx>
          <c:invertIfNegative val="0"/>
          <c:cat>
            <c:strRef>
              <c:f>Sheet3!$A$6:$A$9</c:f>
              <c:strCache>
                <c:ptCount val="3"/>
                <c:pt idx="0">
                  <c:v>Female</c:v>
                </c:pt>
                <c:pt idx="1">
                  <c:v>Male</c:v>
                </c:pt>
                <c:pt idx="2">
                  <c:v>(blank)</c:v>
                </c:pt>
              </c:strCache>
            </c:strRef>
          </c:cat>
          <c:val>
            <c:numRef>
              <c:f>Sheet3!$S$6:$S$9</c:f>
              <c:numCache>
                <c:formatCode>General</c:formatCode>
                <c:ptCount val="3"/>
                <c:pt idx="0">
                  <c:v>1</c:v>
                </c:pt>
              </c:numCache>
            </c:numRef>
          </c:val>
          <c:extLst>
            <c:ext xmlns:c16="http://schemas.microsoft.com/office/drawing/2014/chart" uri="{C3380CC4-5D6E-409C-BE32-E72D297353CC}">
              <c16:uniqueId val="{00000011-EFFB-3A40-A2CE-458B4E00101C}"/>
            </c:ext>
          </c:extLst>
        </c:ser>
        <c:ser>
          <c:idx val="18"/>
          <c:order val="18"/>
          <c:tx>
            <c:strRef>
              <c:f>Sheet3!$T$4:$T$5</c:f>
              <c:strCache>
                <c:ptCount val="1"/>
                <c:pt idx="0">
                  <c:v>PR02113</c:v>
                </c:pt>
              </c:strCache>
            </c:strRef>
          </c:tx>
          <c:invertIfNegative val="0"/>
          <c:cat>
            <c:strRef>
              <c:f>Sheet3!$A$6:$A$9</c:f>
              <c:strCache>
                <c:ptCount val="3"/>
                <c:pt idx="0">
                  <c:v>Female</c:v>
                </c:pt>
                <c:pt idx="1">
                  <c:v>Male</c:v>
                </c:pt>
                <c:pt idx="2">
                  <c:v>(blank)</c:v>
                </c:pt>
              </c:strCache>
            </c:strRef>
          </c:cat>
          <c:val>
            <c:numRef>
              <c:f>Sheet3!$T$6:$T$9</c:f>
              <c:numCache>
                <c:formatCode>General</c:formatCode>
                <c:ptCount val="3"/>
                <c:pt idx="0">
                  <c:v>1</c:v>
                </c:pt>
              </c:numCache>
            </c:numRef>
          </c:val>
          <c:extLst>
            <c:ext xmlns:c16="http://schemas.microsoft.com/office/drawing/2014/chart" uri="{C3380CC4-5D6E-409C-BE32-E72D297353CC}">
              <c16:uniqueId val="{00000012-EFFB-3A40-A2CE-458B4E00101C}"/>
            </c:ext>
          </c:extLst>
        </c:ser>
        <c:ser>
          <c:idx val="19"/>
          <c:order val="19"/>
          <c:tx>
            <c:strRef>
              <c:f>Sheet3!$U$4:$U$5</c:f>
              <c:strCache>
                <c:ptCount val="1"/>
                <c:pt idx="0">
                  <c:v>PR02140</c:v>
                </c:pt>
              </c:strCache>
            </c:strRef>
          </c:tx>
          <c:invertIfNegative val="0"/>
          <c:cat>
            <c:strRef>
              <c:f>Sheet3!$A$6:$A$9</c:f>
              <c:strCache>
                <c:ptCount val="3"/>
                <c:pt idx="0">
                  <c:v>Female</c:v>
                </c:pt>
                <c:pt idx="1">
                  <c:v>Male</c:v>
                </c:pt>
                <c:pt idx="2">
                  <c:v>(blank)</c:v>
                </c:pt>
              </c:strCache>
            </c:strRef>
          </c:cat>
          <c:val>
            <c:numRef>
              <c:f>Sheet3!$U$6:$U$9</c:f>
              <c:numCache>
                <c:formatCode>General</c:formatCode>
                <c:ptCount val="3"/>
                <c:pt idx="1">
                  <c:v>1</c:v>
                </c:pt>
              </c:numCache>
            </c:numRef>
          </c:val>
          <c:extLst>
            <c:ext xmlns:c16="http://schemas.microsoft.com/office/drawing/2014/chart" uri="{C3380CC4-5D6E-409C-BE32-E72D297353CC}">
              <c16:uniqueId val="{00000013-EFFB-3A40-A2CE-458B4E00101C}"/>
            </c:ext>
          </c:extLst>
        </c:ser>
        <c:ser>
          <c:idx val="20"/>
          <c:order val="20"/>
          <c:tx>
            <c:strRef>
              <c:f>Sheet3!$V$4:$V$5</c:f>
              <c:strCache>
                <c:ptCount val="1"/>
                <c:pt idx="0">
                  <c:v>PR02208</c:v>
                </c:pt>
              </c:strCache>
            </c:strRef>
          </c:tx>
          <c:invertIfNegative val="0"/>
          <c:cat>
            <c:strRef>
              <c:f>Sheet3!$A$6:$A$9</c:f>
              <c:strCache>
                <c:ptCount val="3"/>
                <c:pt idx="0">
                  <c:v>Female</c:v>
                </c:pt>
                <c:pt idx="1">
                  <c:v>Male</c:v>
                </c:pt>
                <c:pt idx="2">
                  <c:v>(blank)</c:v>
                </c:pt>
              </c:strCache>
            </c:strRef>
          </c:cat>
          <c:val>
            <c:numRef>
              <c:f>Sheet3!$V$6:$V$9</c:f>
              <c:numCache>
                <c:formatCode>General</c:formatCode>
                <c:ptCount val="3"/>
                <c:pt idx="0">
                  <c:v>1</c:v>
                </c:pt>
              </c:numCache>
            </c:numRef>
          </c:val>
          <c:extLst>
            <c:ext xmlns:c16="http://schemas.microsoft.com/office/drawing/2014/chart" uri="{C3380CC4-5D6E-409C-BE32-E72D297353CC}">
              <c16:uniqueId val="{00000014-EFFB-3A40-A2CE-458B4E00101C}"/>
            </c:ext>
          </c:extLst>
        </c:ser>
        <c:ser>
          <c:idx val="21"/>
          <c:order val="21"/>
          <c:tx>
            <c:strRef>
              <c:f>Sheet3!$W$4:$W$5</c:f>
              <c:strCache>
                <c:ptCount val="1"/>
                <c:pt idx="0">
                  <c:v>PR02288</c:v>
                </c:pt>
              </c:strCache>
            </c:strRef>
          </c:tx>
          <c:invertIfNegative val="0"/>
          <c:cat>
            <c:strRef>
              <c:f>Sheet3!$A$6:$A$9</c:f>
              <c:strCache>
                <c:ptCount val="3"/>
                <c:pt idx="0">
                  <c:v>Female</c:v>
                </c:pt>
                <c:pt idx="1">
                  <c:v>Male</c:v>
                </c:pt>
                <c:pt idx="2">
                  <c:v>(blank)</c:v>
                </c:pt>
              </c:strCache>
            </c:strRef>
          </c:cat>
          <c:val>
            <c:numRef>
              <c:f>Sheet3!$W$6:$W$9</c:f>
              <c:numCache>
                <c:formatCode>General</c:formatCode>
                <c:ptCount val="3"/>
                <c:pt idx="1">
                  <c:v>1</c:v>
                </c:pt>
              </c:numCache>
            </c:numRef>
          </c:val>
          <c:extLst>
            <c:ext xmlns:c16="http://schemas.microsoft.com/office/drawing/2014/chart" uri="{C3380CC4-5D6E-409C-BE32-E72D297353CC}">
              <c16:uniqueId val="{00000015-EFFB-3A40-A2CE-458B4E00101C}"/>
            </c:ext>
          </c:extLst>
        </c:ser>
        <c:ser>
          <c:idx val="22"/>
          <c:order val="22"/>
          <c:tx>
            <c:strRef>
              <c:f>Sheet3!$X$4:$X$5</c:f>
              <c:strCache>
                <c:ptCount val="1"/>
                <c:pt idx="0">
                  <c:v>PR02321</c:v>
                </c:pt>
              </c:strCache>
            </c:strRef>
          </c:tx>
          <c:invertIfNegative val="0"/>
          <c:cat>
            <c:strRef>
              <c:f>Sheet3!$A$6:$A$9</c:f>
              <c:strCache>
                <c:ptCount val="3"/>
                <c:pt idx="0">
                  <c:v>Female</c:v>
                </c:pt>
                <c:pt idx="1">
                  <c:v>Male</c:v>
                </c:pt>
                <c:pt idx="2">
                  <c:v>(blank)</c:v>
                </c:pt>
              </c:strCache>
            </c:strRef>
          </c:cat>
          <c:val>
            <c:numRef>
              <c:f>Sheet3!$X$6:$X$9</c:f>
              <c:numCache>
                <c:formatCode>General</c:formatCode>
                <c:ptCount val="3"/>
                <c:pt idx="0">
                  <c:v>1</c:v>
                </c:pt>
              </c:numCache>
            </c:numRef>
          </c:val>
          <c:extLst>
            <c:ext xmlns:c16="http://schemas.microsoft.com/office/drawing/2014/chart" uri="{C3380CC4-5D6E-409C-BE32-E72D297353CC}">
              <c16:uniqueId val="{00000016-EFFB-3A40-A2CE-458B4E00101C}"/>
            </c:ext>
          </c:extLst>
        </c:ser>
        <c:ser>
          <c:idx val="23"/>
          <c:order val="23"/>
          <c:tx>
            <c:strRef>
              <c:f>Sheet3!$Y$4:$Y$5</c:f>
              <c:strCache>
                <c:ptCount val="1"/>
                <c:pt idx="0">
                  <c:v>PR02603</c:v>
                </c:pt>
              </c:strCache>
            </c:strRef>
          </c:tx>
          <c:invertIfNegative val="0"/>
          <c:cat>
            <c:strRef>
              <c:f>Sheet3!$A$6:$A$9</c:f>
              <c:strCache>
                <c:ptCount val="3"/>
                <c:pt idx="0">
                  <c:v>Female</c:v>
                </c:pt>
                <c:pt idx="1">
                  <c:v>Male</c:v>
                </c:pt>
                <c:pt idx="2">
                  <c:v>(blank)</c:v>
                </c:pt>
              </c:strCache>
            </c:strRef>
          </c:cat>
          <c:val>
            <c:numRef>
              <c:f>Sheet3!$Y$6:$Y$9</c:f>
              <c:numCache>
                <c:formatCode>General</c:formatCode>
                <c:ptCount val="3"/>
                <c:pt idx="0">
                  <c:v>1</c:v>
                </c:pt>
              </c:numCache>
            </c:numRef>
          </c:val>
          <c:extLst>
            <c:ext xmlns:c16="http://schemas.microsoft.com/office/drawing/2014/chart" uri="{C3380CC4-5D6E-409C-BE32-E72D297353CC}">
              <c16:uniqueId val="{00000017-EFFB-3A40-A2CE-458B4E00101C}"/>
            </c:ext>
          </c:extLst>
        </c:ser>
        <c:ser>
          <c:idx val="24"/>
          <c:order val="24"/>
          <c:tx>
            <c:strRef>
              <c:f>Sheet3!$Z$4:$Z$5</c:f>
              <c:strCache>
                <c:ptCount val="1"/>
                <c:pt idx="0">
                  <c:v>PR02782</c:v>
                </c:pt>
              </c:strCache>
            </c:strRef>
          </c:tx>
          <c:invertIfNegative val="0"/>
          <c:cat>
            <c:strRef>
              <c:f>Sheet3!$A$6:$A$9</c:f>
              <c:strCache>
                <c:ptCount val="3"/>
                <c:pt idx="0">
                  <c:v>Female</c:v>
                </c:pt>
                <c:pt idx="1">
                  <c:v>Male</c:v>
                </c:pt>
                <c:pt idx="2">
                  <c:v>(blank)</c:v>
                </c:pt>
              </c:strCache>
            </c:strRef>
          </c:cat>
          <c:val>
            <c:numRef>
              <c:f>Sheet3!$Z$6:$Z$9</c:f>
              <c:numCache>
                <c:formatCode>General</c:formatCode>
                <c:ptCount val="3"/>
                <c:pt idx="1">
                  <c:v>1</c:v>
                </c:pt>
              </c:numCache>
            </c:numRef>
          </c:val>
          <c:extLst>
            <c:ext xmlns:c16="http://schemas.microsoft.com/office/drawing/2014/chart" uri="{C3380CC4-5D6E-409C-BE32-E72D297353CC}">
              <c16:uniqueId val="{00000018-EFFB-3A40-A2CE-458B4E00101C}"/>
            </c:ext>
          </c:extLst>
        </c:ser>
        <c:ser>
          <c:idx val="25"/>
          <c:order val="25"/>
          <c:tx>
            <c:strRef>
              <c:f>Sheet3!$AA$4:$AA$5</c:f>
              <c:strCache>
                <c:ptCount val="1"/>
                <c:pt idx="0">
                  <c:v>PR02957</c:v>
                </c:pt>
              </c:strCache>
            </c:strRef>
          </c:tx>
          <c:invertIfNegative val="0"/>
          <c:cat>
            <c:strRef>
              <c:f>Sheet3!$A$6:$A$9</c:f>
              <c:strCache>
                <c:ptCount val="3"/>
                <c:pt idx="0">
                  <c:v>Female</c:v>
                </c:pt>
                <c:pt idx="1">
                  <c:v>Male</c:v>
                </c:pt>
                <c:pt idx="2">
                  <c:v>(blank)</c:v>
                </c:pt>
              </c:strCache>
            </c:strRef>
          </c:cat>
          <c:val>
            <c:numRef>
              <c:f>Sheet3!$AA$6:$AA$9</c:f>
              <c:numCache>
                <c:formatCode>General</c:formatCode>
                <c:ptCount val="3"/>
                <c:pt idx="0">
                  <c:v>1</c:v>
                </c:pt>
              </c:numCache>
            </c:numRef>
          </c:val>
          <c:extLst>
            <c:ext xmlns:c16="http://schemas.microsoft.com/office/drawing/2014/chart" uri="{C3380CC4-5D6E-409C-BE32-E72D297353CC}">
              <c16:uniqueId val="{00000019-EFFB-3A40-A2CE-458B4E00101C}"/>
            </c:ext>
          </c:extLst>
        </c:ser>
        <c:ser>
          <c:idx val="26"/>
          <c:order val="26"/>
          <c:tx>
            <c:strRef>
              <c:f>Sheet3!$AB$4:$AB$5</c:f>
              <c:strCache>
                <c:ptCount val="1"/>
                <c:pt idx="0">
                  <c:v>PR03034</c:v>
                </c:pt>
              </c:strCache>
            </c:strRef>
          </c:tx>
          <c:invertIfNegative val="0"/>
          <c:cat>
            <c:strRef>
              <c:f>Sheet3!$A$6:$A$9</c:f>
              <c:strCache>
                <c:ptCount val="3"/>
                <c:pt idx="0">
                  <c:v>Female</c:v>
                </c:pt>
                <c:pt idx="1">
                  <c:v>Male</c:v>
                </c:pt>
                <c:pt idx="2">
                  <c:v>(blank)</c:v>
                </c:pt>
              </c:strCache>
            </c:strRef>
          </c:cat>
          <c:val>
            <c:numRef>
              <c:f>Sheet3!$AB$6:$AB$9</c:f>
              <c:numCache>
                <c:formatCode>General</c:formatCode>
                <c:ptCount val="3"/>
                <c:pt idx="1">
                  <c:v>1</c:v>
                </c:pt>
              </c:numCache>
            </c:numRef>
          </c:val>
          <c:extLst>
            <c:ext xmlns:c16="http://schemas.microsoft.com/office/drawing/2014/chart" uri="{C3380CC4-5D6E-409C-BE32-E72D297353CC}">
              <c16:uniqueId val="{0000001A-EFFB-3A40-A2CE-458B4E00101C}"/>
            </c:ext>
          </c:extLst>
        </c:ser>
        <c:ser>
          <c:idx val="27"/>
          <c:order val="27"/>
          <c:tx>
            <c:strRef>
              <c:f>Sheet3!$AC$4:$AC$5</c:f>
              <c:strCache>
                <c:ptCount val="1"/>
                <c:pt idx="0">
                  <c:v>PR03158</c:v>
                </c:pt>
              </c:strCache>
            </c:strRef>
          </c:tx>
          <c:invertIfNegative val="0"/>
          <c:cat>
            <c:strRef>
              <c:f>Sheet3!$A$6:$A$9</c:f>
              <c:strCache>
                <c:ptCount val="3"/>
                <c:pt idx="0">
                  <c:v>Female</c:v>
                </c:pt>
                <c:pt idx="1">
                  <c:v>Male</c:v>
                </c:pt>
                <c:pt idx="2">
                  <c:v>(blank)</c:v>
                </c:pt>
              </c:strCache>
            </c:strRef>
          </c:cat>
          <c:val>
            <c:numRef>
              <c:f>Sheet3!$AC$6:$AC$9</c:f>
              <c:numCache>
                <c:formatCode>General</c:formatCode>
                <c:ptCount val="3"/>
                <c:pt idx="0">
                  <c:v>1</c:v>
                </c:pt>
              </c:numCache>
            </c:numRef>
          </c:val>
          <c:extLst>
            <c:ext xmlns:c16="http://schemas.microsoft.com/office/drawing/2014/chart" uri="{C3380CC4-5D6E-409C-BE32-E72D297353CC}">
              <c16:uniqueId val="{0000001B-EFFB-3A40-A2CE-458B4E00101C}"/>
            </c:ext>
          </c:extLst>
        </c:ser>
        <c:ser>
          <c:idx val="28"/>
          <c:order val="28"/>
          <c:tx>
            <c:strRef>
              <c:f>Sheet3!$AD$4:$AD$5</c:f>
              <c:strCache>
                <c:ptCount val="1"/>
                <c:pt idx="0">
                  <c:v>PR03271</c:v>
                </c:pt>
              </c:strCache>
            </c:strRef>
          </c:tx>
          <c:invertIfNegative val="0"/>
          <c:cat>
            <c:strRef>
              <c:f>Sheet3!$A$6:$A$9</c:f>
              <c:strCache>
                <c:ptCount val="3"/>
                <c:pt idx="0">
                  <c:v>Female</c:v>
                </c:pt>
                <c:pt idx="1">
                  <c:v>Male</c:v>
                </c:pt>
                <c:pt idx="2">
                  <c:v>(blank)</c:v>
                </c:pt>
              </c:strCache>
            </c:strRef>
          </c:cat>
          <c:val>
            <c:numRef>
              <c:f>Sheet3!$AD$6:$AD$9</c:f>
              <c:numCache>
                <c:formatCode>General</c:formatCode>
                <c:ptCount val="3"/>
                <c:pt idx="0">
                  <c:v>1</c:v>
                </c:pt>
              </c:numCache>
            </c:numRef>
          </c:val>
          <c:extLst>
            <c:ext xmlns:c16="http://schemas.microsoft.com/office/drawing/2014/chart" uri="{C3380CC4-5D6E-409C-BE32-E72D297353CC}">
              <c16:uniqueId val="{0000001C-EFFB-3A40-A2CE-458B4E00101C}"/>
            </c:ext>
          </c:extLst>
        </c:ser>
        <c:ser>
          <c:idx val="29"/>
          <c:order val="29"/>
          <c:tx>
            <c:strRef>
              <c:f>Sheet3!$AE$4:$AE$5</c:f>
              <c:strCache>
                <c:ptCount val="1"/>
                <c:pt idx="0">
                  <c:v>PR03445</c:v>
                </c:pt>
              </c:strCache>
            </c:strRef>
          </c:tx>
          <c:invertIfNegative val="0"/>
          <c:cat>
            <c:strRef>
              <c:f>Sheet3!$A$6:$A$9</c:f>
              <c:strCache>
                <c:ptCount val="3"/>
                <c:pt idx="0">
                  <c:v>Female</c:v>
                </c:pt>
                <c:pt idx="1">
                  <c:v>Male</c:v>
                </c:pt>
                <c:pt idx="2">
                  <c:v>(blank)</c:v>
                </c:pt>
              </c:strCache>
            </c:strRef>
          </c:cat>
          <c:val>
            <c:numRef>
              <c:f>Sheet3!$AE$6:$AE$9</c:f>
              <c:numCache>
                <c:formatCode>General</c:formatCode>
                <c:ptCount val="3"/>
                <c:pt idx="1">
                  <c:v>1</c:v>
                </c:pt>
              </c:numCache>
            </c:numRef>
          </c:val>
          <c:extLst>
            <c:ext xmlns:c16="http://schemas.microsoft.com/office/drawing/2014/chart" uri="{C3380CC4-5D6E-409C-BE32-E72D297353CC}">
              <c16:uniqueId val="{0000001D-EFFB-3A40-A2CE-458B4E00101C}"/>
            </c:ext>
          </c:extLst>
        </c:ser>
        <c:ser>
          <c:idx val="30"/>
          <c:order val="30"/>
          <c:tx>
            <c:strRef>
              <c:f>Sheet3!$AF$4:$AF$5</c:f>
              <c:strCache>
                <c:ptCount val="1"/>
                <c:pt idx="0">
                  <c:v>PR03804</c:v>
                </c:pt>
              </c:strCache>
            </c:strRef>
          </c:tx>
          <c:invertIfNegative val="0"/>
          <c:cat>
            <c:strRef>
              <c:f>Sheet3!$A$6:$A$9</c:f>
              <c:strCache>
                <c:ptCount val="3"/>
                <c:pt idx="0">
                  <c:v>Female</c:v>
                </c:pt>
                <c:pt idx="1">
                  <c:v>Male</c:v>
                </c:pt>
                <c:pt idx="2">
                  <c:v>(blank)</c:v>
                </c:pt>
              </c:strCache>
            </c:strRef>
          </c:cat>
          <c:val>
            <c:numRef>
              <c:f>Sheet3!$AF$6:$AF$9</c:f>
              <c:numCache>
                <c:formatCode>General</c:formatCode>
                <c:ptCount val="3"/>
                <c:pt idx="1">
                  <c:v>1</c:v>
                </c:pt>
              </c:numCache>
            </c:numRef>
          </c:val>
          <c:extLst>
            <c:ext xmlns:c16="http://schemas.microsoft.com/office/drawing/2014/chart" uri="{C3380CC4-5D6E-409C-BE32-E72D297353CC}">
              <c16:uniqueId val="{0000001E-EFFB-3A40-A2CE-458B4E00101C}"/>
            </c:ext>
          </c:extLst>
        </c:ser>
        <c:ser>
          <c:idx val="31"/>
          <c:order val="31"/>
          <c:tx>
            <c:strRef>
              <c:f>Sheet3!$AG$4:$AG$5</c:f>
              <c:strCache>
                <c:ptCount val="1"/>
                <c:pt idx="0">
                  <c:v>PR03844</c:v>
                </c:pt>
              </c:strCache>
            </c:strRef>
          </c:tx>
          <c:invertIfNegative val="0"/>
          <c:cat>
            <c:strRef>
              <c:f>Sheet3!$A$6:$A$9</c:f>
              <c:strCache>
                <c:ptCount val="3"/>
                <c:pt idx="0">
                  <c:v>Female</c:v>
                </c:pt>
                <c:pt idx="1">
                  <c:v>Male</c:v>
                </c:pt>
                <c:pt idx="2">
                  <c:v>(blank)</c:v>
                </c:pt>
              </c:strCache>
            </c:strRef>
          </c:cat>
          <c:val>
            <c:numRef>
              <c:f>Sheet3!$AG$6:$AG$9</c:f>
              <c:numCache>
                <c:formatCode>General</c:formatCode>
                <c:ptCount val="3"/>
                <c:pt idx="0">
                  <c:v>1</c:v>
                </c:pt>
              </c:numCache>
            </c:numRef>
          </c:val>
          <c:extLst>
            <c:ext xmlns:c16="http://schemas.microsoft.com/office/drawing/2014/chart" uri="{C3380CC4-5D6E-409C-BE32-E72D297353CC}">
              <c16:uniqueId val="{0000001F-EFFB-3A40-A2CE-458B4E00101C}"/>
            </c:ext>
          </c:extLst>
        </c:ser>
        <c:ser>
          <c:idx val="32"/>
          <c:order val="32"/>
          <c:tx>
            <c:strRef>
              <c:f>Sheet3!$AH$4:$AH$5</c:f>
              <c:strCache>
                <c:ptCount val="1"/>
                <c:pt idx="0">
                  <c:v>PR03886</c:v>
                </c:pt>
              </c:strCache>
            </c:strRef>
          </c:tx>
          <c:invertIfNegative val="0"/>
          <c:cat>
            <c:strRef>
              <c:f>Sheet3!$A$6:$A$9</c:f>
              <c:strCache>
                <c:ptCount val="3"/>
                <c:pt idx="0">
                  <c:v>Female</c:v>
                </c:pt>
                <c:pt idx="1">
                  <c:v>Male</c:v>
                </c:pt>
                <c:pt idx="2">
                  <c:v>(blank)</c:v>
                </c:pt>
              </c:strCache>
            </c:strRef>
          </c:cat>
          <c:val>
            <c:numRef>
              <c:f>Sheet3!$AH$6:$AH$9</c:f>
              <c:numCache>
                <c:formatCode>General</c:formatCode>
                <c:ptCount val="3"/>
                <c:pt idx="1">
                  <c:v>1</c:v>
                </c:pt>
              </c:numCache>
            </c:numRef>
          </c:val>
          <c:extLst>
            <c:ext xmlns:c16="http://schemas.microsoft.com/office/drawing/2014/chart" uri="{C3380CC4-5D6E-409C-BE32-E72D297353CC}">
              <c16:uniqueId val="{00000020-EFFB-3A40-A2CE-458B4E00101C}"/>
            </c:ext>
          </c:extLst>
        </c:ser>
        <c:ser>
          <c:idx val="33"/>
          <c:order val="33"/>
          <c:tx>
            <c:strRef>
              <c:f>Sheet3!$AI$4:$AI$5</c:f>
              <c:strCache>
                <c:ptCount val="1"/>
                <c:pt idx="0">
                  <c:v>PR03980</c:v>
                </c:pt>
              </c:strCache>
            </c:strRef>
          </c:tx>
          <c:invertIfNegative val="0"/>
          <c:cat>
            <c:strRef>
              <c:f>Sheet3!$A$6:$A$9</c:f>
              <c:strCache>
                <c:ptCount val="3"/>
                <c:pt idx="0">
                  <c:v>Female</c:v>
                </c:pt>
                <c:pt idx="1">
                  <c:v>Male</c:v>
                </c:pt>
                <c:pt idx="2">
                  <c:v>(blank)</c:v>
                </c:pt>
              </c:strCache>
            </c:strRef>
          </c:cat>
          <c:val>
            <c:numRef>
              <c:f>Sheet3!$AI$6:$AI$9</c:f>
              <c:numCache>
                <c:formatCode>General</c:formatCode>
                <c:ptCount val="3"/>
                <c:pt idx="1">
                  <c:v>1</c:v>
                </c:pt>
              </c:numCache>
            </c:numRef>
          </c:val>
          <c:extLst>
            <c:ext xmlns:c16="http://schemas.microsoft.com/office/drawing/2014/chart" uri="{C3380CC4-5D6E-409C-BE32-E72D297353CC}">
              <c16:uniqueId val="{00000021-EFFB-3A40-A2CE-458B4E00101C}"/>
            </c:ext>
          </c:extLst>
        </c:ser>
        <c:ser>
          <c:idx val="34"/>
          <c:order val="34"/>
          <c:tx>
            <c:strRef>
              <c:f>Sheet3!$AJ$4:$AJ$5</c:f>
              <c:strCache>
                <c:ptCount val="1"/>
                <c:pt idx="0">
                  <c:v>PR04380</c:v>
                </c:pt>
              </c:strCache>
            </c:strRef>
          </c:tx>
          <c:invertIfNegative val="0"/>
          <c:cat>
            <c:strRef>
              <c:f>Sheet3!$A$6:$A$9</c:f>
              <c:strCache>
                <c:ptCount val="3"/>
                <c:pt idx="0">
                  <c:v>Female</c:v>
                </c:pt>
                <c:pt idx="1">
                  <c:v>Male</c:v>
                </c:pt>
                <c:pt idx="2">
                  <c:v>(blank)</c:v>
                </c:pt>
              </c:strCache>
            </c:strRef>
          </c:cat>
          <c:val>
            <c:numRef>
              <c:f>Sheet3!$AJ$6:$AJ$9</c:f>
              <c:numCache>
                <c:formatCode>General</c:formatCode>
                <c:ptCount val="3"/>
                <c:pt idx="0">
                  <c:v>1</c:v>
                </c:pt>
              </c:numCache>
            </c:numRef>
          </c:val>
          <c:extLst>
            <c:ext xmlns:c16="http://schemas.microsoft.com/office/drawing/2014/chart" uri="{C3380CC4-5D6E-409C-BE32-E72D297353CC}">
              <c16:uniqueId val="{00000022-EFFB-3A40-A2CE-458B4E00101C}"/>
            </c:ext>
          </c:extLst>
        </c:ser>
        <c:ser>
          <c:idx val="35"/>
          <c:order val="35"/>
          <c:tx>
            <c:strRef>
              <c:f>Sheet3!$AK$4:$AK$5</c:f>
              <c:strCache>
                <c:ptCount val="1"/>
                <c:pt idx="0">
                  <c:v>PR04446</c:v>
                </c:pt>
              </c:strCache>
            </c:strRef>
          </c:tx>
          <c:invertIfNegative val="0"/>
          <c:cat>
            <c:strRef>
              <c:f>Sheet3!$A$6:$A$9</c:f>
              <c:strCache>
                <c:ptCount val="3"/>
                <c:pt idx="0">
                  <c:v>Female</c:v>
                </c:pt>
                <c:pt idx="1">
                  <c:v>Male</c:v>
                </c:pt>
                <c:pt idx="2">
                  <c:v>(blank)</c:v>
                </c:pt>
              </c:strCache>
            </c:strRef>
          </c:cat>
          <c:val>
            <c:numRef>
              <c:f>Sheet3!$AK$6:$AK$9</c:f>
              <c:numCache>
                <c:formatCode>General</c:formatCode>
                <c:ptCount val="3"/>
                <c:pt idx="0">
                  <c:v>1</c:v>
                </c:pt>
              </c:numCache>
            </c:numRef>
          </c:val>
          <c:extLst>
            <c:ext xmlns:c16="http://schemas.microsoft.com/office/drawing/2014/chart" uri="{C3380CC4-5D6E-409C-BE32-E72D297353CC}">
              <c16:uniqueId val="{00000023-EFFB-3A40-A2CE-458B4E00101C}"/>
            </c:ext>
          </c:extLst>
        </c:ser>
        <c:ser>
          <c:idx val="36"/>
          <c:order val="36"/>
          <c:tx>
            <c:strRef>
              <c:f>Sheet3!$AL$4:$AL$5</c:f>
              <c:strCache>
                <c:ptCount val="1"/>
                <c:pt idx="0">
                  <c:v>PR04473</c:v>
                </c:pt>
              </c:strCache>
            </c:strRef>
          </c:tx>
          <c:invertIfNegative val="0"/>
          <c:cat>
            <c:strRef>
              <c:f>Sheet3!$A$6:$A$9</c:f>
              <c:strCache>
                <c:ptCount val="3"/>
                <c:pt idx="0">
                  <c:v>Female</c:v>
                </c:pt>
                <c:pt idx="1">
                  <c:v>Male</c:v>
                </c:pt>
                <c:pt idx="2">
                  <c:v>(blank)</c:v>
                </c:pt>
              </c:strCache>
            </c:strRef>
          </c:cat>
          <c:val>
            <c:numRef>
              <c:f>Sheet3!$AL$6:$AL$9</c:f>
              <c:numCache>
                <c:formatCode>General</c:formatCode>
                <c:ptCount val="3"/>
                <c:pt idx="0">
                  <c:v>1</c:v>
                </c:pt>
              </c:numCache>
            </c:numRef>
          </c:val>
          <c:extLst>
            <c:ext xmlns:c16="http://schemas.microsoft.com/office/drawing/2014/chart" uri="{C3380CC4-5D6E-409C-BE32-E72D297353CC}">
              <c16:uniqueId val="{00000024-EFFB-3A40-A2CE-458B4E00101C}"/>
            </c:ext>
          </c:extLst>
        </c:ser>
        <c:ser>
          <c:idx val="37"/>
          <c:order val="37"/>
          <c:tx>
            <c:strRef>
              <c:f>Sheet3!$AM$4:$AM$5</c:f>
              <c:strCache>
                <c:ptCount val="1"/>
                <c:pt idx="0">
                  <c:v>PR04601</c:v>
                </c:pt>
              </c:strCache>
            </c:strRef>
          </c:tx>
          <c:invertIfNegative val="0"/>
          <c:cat>
            <c:strRef>
              <c:f>Sheet3!$A$6:$A$9</c:f>
              <c:strCache>
                <c:ptCount val="3"/>
                <c:pt idx="0">
                  <c:v>Female</c:v>
                </c:pt>
                <c:pt idx="1">
                  <c:v>Male</c:v>
                </c:pt>
                <c:pt idx="2">
                  <c:v>(blank)</c:v>
                </c:pt>
              </c:strCache>
            </c:strRef>
          </c:cat>
          <c:val>
            <c:numRef>
              <c:f>Sheet3!$AM$6:$AM$9</c:f>
              <c:numCache>
                <c:formatCode>General</c:formatCode>
                <c:ptCount val="3"/>
                <c:pt idx="2">
                  <c:v>1</c:v>
                </c:pt>
              </c:numCache>
            </c:numRef>
          </c:val>
          <c:extLst>
            <c:ext xmlns:c16="http://schemas.microsoft.com/office/drawing/2014/chart" uri="{C3380CC4-5D6E-409C-BE32-E72D297353CC}">
              <c16:uniqueId val="{00000025-EFFB-3A40-A2CE-458B4E00101C}"/>
            </c:ext>
          </c:extLst>
        </c:ser>
        <c:ser>
          <c:idx val="38"/>
          <c:order val="38"/>
          <c:tx>
            <c:strRef>
              <c:f>Sheet3!$AN$4:$AN$5</c:f>
              <c:strCache>
                <c:ptCount val="1"/>
                <c:pt idx="0">
                  <c:v>PR04686</c:v>
                </c:pt>
              </c:strCache>
            </c:strRef>
          </c:tx>
          <c:invertIfNegative val="0"/>
          <c:cat>
            <c:strRef>
              <c:f>Sheet3!$A$6:$A$9</c:f>
              <c:strCache>
                <c:ptCount val="3"/>
                <c:pt idx="0">
                  <c:v>Female</c:v>
                </c:pt>
                <c:pt idx="1">
                  <c:v>Male</c:v>
                </c:pt>
                <c:pt idx="2">
                  <c:v>(blank)</c:v>
                </c:pt>
              </c:strCache>
            </c:strRef>
          </c:cat>
          <c:val>
            <c:numRef>
              <c:f>Sheet3!$AN$6:$AN$9</c:f>
              <c:numCache>
                <c:formatCode>General</c:formatCode>
                <c:ptCount val="3"/>
                <c:pt idx="0">
                  <c:v>1</c:v>
                </c:pt>
              </c:numCache>
            </c:numRef>
          </c:val>
          <c:extLst>
            <c:ext xmlns:c16="http://schemas.microsoft.com/office/drawing/2014/chart" uri="{C3380CC4-5D6E-409C-BE32-E72D297353CC}">
              <c16:uniqueId val="{00000026-EFFB-3A40-A2CE-458B4E00101C}"/>
            </c:ext>
          </c:extLst>
        </c:ser>
        <c:ser>
          <c:idx val="39"/>
          <c:order val="39"/>
          <c:tx>
            <c:strRef>
              <c:f>Sheet3!$AO$4:$AO$5</c:f>
              <c:strCache>
                <c:ptCount val="1"/>
                <c:pt idx="0">
                  <c:v>SQ00022</c:v>
                </c:pt>
              </c:strCache>
            </c:strRef>
          </c:tx>
          <c:invertIfNegative val="0"/>
          <c:cat>
            <c:strRef>
              <c:f>Sheet3!$A$6:$A$9</c:f>
              <c:strCache>
                <c:ptCount val="3"/>
                <c:pt idx="0">
                  <c:v>Female</c:v>
                </c:pt>
                <c:pt idx="1">
                  <c:v>Male</c:v>
                </c:pt>
                <c:pt idx="2">
                  <c:v>(blank)</c:v>
                </c:pt>
              </c:strCache>
            </c:strRef>
          </c:cat>
          <c:val>
            <c:numRef>
              <c:f>Sheet3!$AO$6:$AO$9</c:f>
              <c:numCache>
                <c:formatCode>General</c:formatCode>
                <c:ptCount val="3"/>
                <c:pt idx="1">
                  <c:v>1</c:v>
                </c:pt>
              </c:numCache>
            </c:numRef>
          </c:val>
          <c:extLst>
            <c:ext xmlns:c16="http://schemas.microsoft.com/office/drawing/2014/chart" uri="{C3380CC4-5D6E-409C-BE32-E72D297353CC}">
              <c16:uniqueId val="{00000027-EFFB-3A40-A2CE-458B4E00101C}"/>
            </c:ext>
          </c:extLst>
        </c:ser>
        <c:ser>
          <c:idx val="40"/>
          <c:order val="40"/>
          <c:tx>
            <c:strRef>
              <c:f>Sheet3!$AP$4:$AP$5</c:f>
              <c:strCache>
                <c:ptCount val="1"/>
                <c:pt idx="0">
                  <c:v>SQ00105</c:v>
                </c:pt>
              </c:strCache>
            </c:strRef>
          </c:tx>
          <c:invertIfNegative val="0"/>
          <c:cat>
            <c:strRef>
              <c:f>Sheet3!$A$6:$A$9</c:f>
              <c:strCache>
                <c:ptCount val="3"/>
                <c:pt idx="0">
                  <c:v>Female</c:v>
                </c:pt>
                <c:pt idx="1">
                  <c:v>Male</c:v>
                </c:pt>
                <c:pt idx="2">
                  <c:v>(blank)</c:v>
                </c:pt>
              </c:strCache>
            </c:strRef>
          </c:cat>
          <c:val>
            <c:numRef>
              <c:f>Sheet3!$AP$6:$AP$9</c:f>
              <c:numCache>
                <c:formatCode>General</c:formatCode>
                <c:ptCount val="3"/>
                <c:pt idx="0">
                  <c:v>1</c:v>
                </c:pt>
              </c:numCache>
            </c:numRef>
          </c:val>
          <c:extLst>
            <c:ext xmlns:c16="http://schemas.microsoft.com/office/drawing/2014/chart" uri="{C3380CC4-5D6E-409C-BE32-E72D297353CC}">
              <c16:uniqueId val="{00000028-EFFB-3A40-A2CE-458B4E00101C}"/>
            </c:ext>
          </c:extLst>
        </c:ser>
        <c:ser>
          <c:idx val="41"/>
          <c:order val="41"/>
          <c:tx>
            <c:strRef>
              <c:f>Sheet3!$AQ$4:$AQ$5</c:f>
              <c:strCache>
                <c:ptCount val="1"/>
                <c:pt idx="0">
                  <c:v>SQ00144</c:v>
                </c:pt>
              </c:strCache>
            </c:strRef>
          </c:tx>
          <c:invertIfNegative val="0"/>
          <c:cat>
            <c:strRef>
              <c:f>Sheet3!$A$6:$A$9</c:f>
              <c:strCache>
                <c:ptCount val="3"/>
                <c:pt idx="0">
                  <c:v>Female</c:v>
                </c:pt>
                <c:pt idx="1">
                  <c:v>Male</c:v>
                </c:pt>
                <c:pt idx="2">
                  <c:v>(blank)</c:v>
                </c:pt>
              </c:strCache>
            </c:strRef>
          </c:cat>
          <c:val>
            <c:numRef>
              <c:f>Sheet3!$AQ$6:$AQ$9</c:f>
              <c:numCache>
                <c:formatCode>General</c:formatCode>
                <c:ptCount val="3"/>
                <c:pt idx="1">
                  <c:v>1</c:v>
                </c:pt>
              </c:numCache>
            </c:numRef>
          </c:val>
          <c:extLst>
            <c:ext xmlns:c16="http://schemas.microsoft.com/office/drawing/2014/chart" uri="{C3380CC4-5D6E-409C-BE32-E72D297353CC}">
              <c16:uniqueId val="{00000029-EFFB-3A40-A2CE-458B4E00101C}"/>
            </c:ext>
          </c:extLst>
        </c:ser>
        <c:ser>
          <c:idx val="42"/>
          <c:order val="42"/>
          <c:tx>
            <c:strRef>
              <c:f>Sheet3!$AR$4:$AR$5</c:f>
              <c:strCache>
                <c:ptCount val="1"/>
                <c:pt idx="0">
                  <c:v>SQ00360</c:v>
                </c:pt>
              </c:strCache>
            </c:strRef>
          </c:tx>
          <c:invertIfNegative val="0"/>
          <c:cat>
            <c:strRef>
              <c:f>Sheet3!$A$6:$A$9</c:f>
              <c:strCache>
                <c:ptCount val="3"/>
                <c:pt idx="0">
                  <c:v>Female</c:v>
                </c:pt>
                <c:pt idx="1">
                  <c:v>Male</c:v>
                </c:pt>
                <c:pt idx="2">
                  <c:v>(blank)</c:v>
                </c:pt>
              </c:strCache>
            </c:strRef>
          </c:cat>
          <c:val>
            <c:numRef>
              <c:f>Sheet3!$AR$6:$AR$9</c:f>
              <c:numCache>
                <c:formatCode>General</c:formatCode>
                <c:ptCount val="3"/>
                <c:pt idx="1">
                  <c:v>1</c:v>
                </c:pt>
              </c:numCache>
            </c:numRef>
          </c:val>
          <c:extLst>
            <c:ext xmlns:c16="http://schemas.microsoft.com/office/drawing/2014/chart" uri="{C3380CC4-5D6E-409C-BE32-E72D297353CC}">
              <c16:uniqueId val="{0000002A-EFFB-3A40-A2CE-458B4E00101C}"/>
            </c:ext>
          </c:extLst>
        </c:ser>
        <c:ser>
          <c:idx val="43"/>
          <c:order val="43"/>
          <c:tx>
            <c:strRef>
              <c:f>Sheet3!$AS$4:$AS$5</c:f>
              <c:strCache>
                <c:ptCount val="1"/>
                <c:pt idx="0">
                  <c:v>SQ00450</c:v>
                </c:pt>
              </c:strCache>
            </c:strRef>
          </c:tx>
          <c:invertIfNegative val="0"/>
          <c:cat>
            <c:strRef>
              <c:f>Sheet3!$A$6:$A$9</c:f>
              <c:strCache>
                <c:ptCount val="3"/>
                <c:pt idx="0">
                  <c:v>Female</c:v>
                </c:pt>
                <c:pt idx="1">
                  <c:v>Male</c:v>
                </c:pt>
                <c:pt idx="2">
                  <c:v>(blank)</c:v>
                </c:pt>
              </c:strCache>
            </c:strRef>
          </c:cat>
          <c:val>
            <c:numRef>
              <c:f>Sheet3!$AS$6:$AS$9</c:f>
              <c:numCache>
                <c:formatCode>General</c:formatCode>
                <c:ptCount val="3"/>
                <c:pt idx="0">
                  <c:v>1</c:v>
                </c:pt>
              </c:numCache>
            </c:numRef>
          </c:val>
          <c:extLst>
            <c:ext xmlns:c16="http://schemas.microsoft.com/office/drawing/2014/chart" uri="{C3380CC4-5D6E-409C-BE32-E72D297353CC}">
              <c16:uniqueId val="{0000002B-EFFB-3A40-A2CE-458B4E00101C}"/>
            </c:ext>
          </c:extLst>
        </c:ser>
        <c:ser>
          <c:idx val="44"/>
          <c:order val="44"/>
          <c:tx>
            <c:strRef>
              <c:f>Sheet3!$AT$4:$AT$5</c:f>
              <c:strCache>
                <c:ptCount val="1"/>
                <c:pt idx="0">
                  <c:v>SQ00498</c:v>
                </c:pt>
              </c:strCache>
            </c:strRef>
          </c:tx>
          <c:invertIfNegative val="0"/>
          <c:cat>
            <c:strRef>
              <c:f>Sheet3!$A$6:$A$9</c:f>
              <c:strCache>
                <c:ptCount val="3"/>
                <c:pt idx="0">
                  <c:v>Female</c:v>
                </c:pt>
                <c:pt idx="1">
                  <c:v>Male</c:v>
                </c:pt>
                <c:pt idx="2">
                  <c:v>(blank)</c:v>
                </c:pt>
              </c:strCache>
            </c:strRef>
          </c:cat>
          <c:val>
            <c:numRef>
              <c:f>Sheet3!$AT$6:$AT$9</c:f>
              <c:numCache>
                <c:formatCode>General</c:formatCode>
                <c:ptCount val="3"/>
                <c:pt idx="0">
                  <c:v>1</c:v>
                </c:pt>
              </c:numCache>
            </c:numRef>
          </c:val>
          <c:extLst>
            <c:ext xmlns:c16="http://schemas.microsoft.com/office/drawing/2014/chart" uri="{C3380CC4-5D6E-409C-BE32-E72D297353CC}">
              <c16:uniqueId val="{0000002C-EFFB-3A40-A2CE-458B4E00101C}"/>
            </c:ext>
          </c:extLst>
        </c:ser>
        <c:ser>
          <c:idx val="45"/>
          <c:order val="45"/>
          <c:tx>
            <c:strRef>
              <c:f>Sheet3!$AU$4:$AU$5</c:f>
              <c:strCache>
                <c:ptCount val="1"/>
                <c:pt idx="0">
                  <c:v>SQ00612</c:v>
                </c:pt>
              </c:strCache>
            </c:strRef>
          </c:tx>
          <c:invertIfNegative val="0"/>
          <c:cat>
            <c:strRef>
              <c:f>Sheet3!$A$6:$A$9</c:f>
              <c:strCache>
                <c:ptCount val="3"/>
                <c:pt idx="0">
                  <c:v>Female</c:v>
                </c:pt>
                <c:pt idx="1">
                  <c:v>Male</c:v>
                </c:pt>
                <c:pt idx="2">
                  <c:v>(blank)</c:v>
                </c:pt>
              </c:strCache>
            </c:strRef>
          </c:cat>
          <c:val>
            <c:numRef>
              <c:f>Sheet3!$AU$6:$AU$9</c:f>
              <c:numCache>
                <c:formatCode>General</c:formatCode>
                <c:ptCount val="3"/>
                <c:pt idx="1">
                  <c:v>1</c:v>
                </c:pt>
              </c:numCache>
            </c:numRef>
          </c:val>
          <c:extLst>
            <c:ext xmlns:c16="http://schemas.microsoft.com/office/drawing/2014/chart" uri="{C3380CC4-5D6E-409C-BE32-E72D297353CC}">
              <c16:uniqueId val="{0000002D-EFFB-3A40-A2CE-458B4E00101C}"/>
            </c:ext>
          </c:extLst>
        </c:ser>
        <c:ser>
          <c:idx val="46"/>
          <c:order val="46"/>
          <c:tx>
            <c:strRef>
              <c:f>Sheet3!$AV$4:$AV$5</c:f>
              <c:strCache>
                <c:ptCount val="1"/>
                <c:pt idx="0">
                  <c:v>SQ00691</c:v>
                </c:pt>
              </c:strCache>
            </c:strRef>
          </c:tx>
          <c:invertIfNegative val="0"/>
          <c:cat>
            <c:strRef>
              <c:f>Sheet3!$A$6:$A$9</c:f>
              <c:strCache>
                <c:ptCount val="3"/>
                <c:pt idx="0">
                  <c:v>Female</c:v>
                </c:pt>
                <c:pt idx="1">
                  <c:v>Male</c:v>
                </c:pt>
                <c:pt idx="2">
                  <c:v>(blank)</c:v>
                </c:pt>
              </c:strCache>
            </c:strRef>
          </c:cat>
          <c:val>
            <c:numRef>
              <c:f>Sheet3!$AV$6:$AV$9</c:f>
              <c:numCache>
                <c:formatCode>General</c:formatCode>
                <c:ptCount val="3"/>
                <c:pt idx="1">
                  <c:v>1</c:v>
                </c:pt>
              </c:numCache>
            </c:numRef>
          </c:val>
          <c:extLst>
            <c:ext xmlns:c16="http://schemas.microsoft.com/office/drawing/2014/chart" uri="{C3380CC4-5D6E-409C-BE32-E72D297353CC}">
              <c16:uniqueId val="{0000002E-EFFB-3A40-A2CE-458B4E00101C}"/>
            </c:ext>
          </c:extLst>
        </c:ser>
        <c:ser>
          <c:idx val="47"/>
          <c:order val="47"/>
          <c:tx>
            <c:strRef>
              <c:f>Sheet3!$AW$4:$AW$5</c:f>
              <c:strCache>
                <c:ptCount val="1"/>
                <c:pt idx="0">
                  <c:v>SQ00841</c:v>
                </c:pt>
              </c:strCache>
            </c:strRef>
          </c:tx>
          <c:invertIfNegative val="0"/>
          <c:cat>
            <c:strRef>
              <c:f>Sheet3!$A$6:$A$9</c:f>
              <c:strCache>
                <c:ptCount val="3"/>
                <c:pt idx="0">
                  <c:v>Female</c:v>
                </c:pt>
                <c:pt idx="1">
                  <c:v>Male</c:v>
                </c:pt>
                <c:pt idx="2">
                  <c:v>(blank)</c:v>
                </c:pt>
              </c:strCache>
            </c:strRef>
          </c:cat>
          <c:val>
            <c:numRef>
              <c:f>Sheet3!$AW$6:$AW$9</c:f>
              <c:numCache>
                <c:formatCode>General</c:formatCode>
                <c:ptCount val="3"/>
                <c:pt idx="0">
                  <c:v>1</c:v>
                </c:pt>
              </c:numCache>
            </c:numRef>
          </c:val>
          <c:extLst>
            <c:ext xmlns:c16="http://schemas.microsoft.com/office/drawing/2014/chart" uri="{C3380CC4-5D6E-409C-BE32-E72D297353CC}">
              <c16:uniqueId val="{0000002F-EFFB-3A40-A2CE-458B4E00101C}"/>
            </c:ext>
          </c:extLst>
        </c:ser>
        <c:ser>
          <c:idx val="48"/>
          <c:order val="48"/>
          <c:tx>
            <c:strRef>
              <c:f>Sheet3!$AX$4:$AX$5</c:f>
              <c:strCache>
                <c:ptCount val="1"/>
                <c:pt idx="0">
                  <c:v>SQ00914</c:v>
                </c:pt>
              </c:strCache>
            </c:strRef>
          </c:tx>
          <c:invertIfNegative val="0"/>
          <c:cat>
            <c:strRef>
              <c:f>Sheet3!$A$6:$A$9</c:f>
              <c:strCache>
                <c:ptCount val="3"/>
                <c:pt idx="0">
                  <c:v>Female</c:v>
                </c:pt>
                <c:pt idx="1">
                  <c:v>Male</c:v>
                </c:pt>
                <c:pt idx="2">
                  <c:v>(blank)</c:v>
                </c:pt>
              </c:strCache>
            </c:strRef>
          </c:cat>
          <c:val>
            <c:numRef>
              <c:f>Sheet3!$AX$6:$AX$9</c:f>
              <c:numCache>
                <c:formatCode>General</c:formatCode>
                <c:ptCount val="3"/>
                <c:pt idx="0">
                  <c:v>2</c:v>
                </c:pt>
              </c:numCache>
            </c:numRef>
          </c:val>
          <c:extLst>
            <c:ext xmlns:c16="http://schemas.microsoft.com/office/drawing/2014/chart" uri="{C3380CC4-5D6E-409C-BE32-E72D297353CC}">
              <c16:uniqueId val="{00000030-EFFB-3A40-A2CE-458B4E00101C}"/>
            </c:ext>
          </c:extLst>
        </c:ser>
        <c:ser>
          <c:idx val="49"/>
          <c:order val="49"/>
          <c:tx>
            <c:strRef>
              <c:f>Sheet3!$AY$4:$AY$5</c:f>
              <c:strCache>
                <c:ptCount val="1"/>
                <c:pt idx="0">
                  <c:v>SQ00960</c:v>
                </c:pt>
              </c:strCache>
            </c:strRef>
          </c:tx>
          <c:invertIfNegative val="0"/>
          <c:cat>
            <c:strRef>
              <c:f>Sheet3!$A$6:$A$9</c:f>
              <c:strCache>
                <c:ptCount val="3"/>
                <c:pt idx="0">
                  <c:v>Female</c:v>
                </c:pt>
                <c:pt idx="1">
                  <c:v>Male</c:v>
                </c:pt>
                <c:pt idx="2">
                  <c:v>(blank)</c:v>
                </c:pt>
              </c:strCache>
            </c:strRef>
          </c:cat>
          <c:val>
            <c:numRef>
              <c:f>Sheet3!$AY$6:$AY$9</c:f>
              <c:numCache>
                <c:formatCode>General</c:formatCode>
                <c:ptCount val="3"/>
                <c:pt idx="0">
                  <c:v>1</c:v>
                </c:pt>
              </c:numCache>
            </c:numRef>
          </c:val>
          <c:extLst>
            <c:ext xmlns:c16="http://schemas.microsoft.com/office/drawing/2014/chart" uri="{C3380CC4-5D6E-409C-BE32-E72D297353CC}">
              <c16:uniqueId val="{00000031-EFFB-3A40-A2CE-458B4E00101C}"/>
            </c:ext>
          </c:extLst>
        </c:ser>
        <c:ser>
          <c:idx val="50"/>
          <c:order val="50"/>
          <c:tx>
            <c:strRef>
              <c:f>Sheet3!$AZ$4:$AZ$5</c:f>
              <c:strCache>
                <c:ptCount val="1"/>
                <c:pt idx="0">
                  <c:v>SQ01026</c:v>
                </c:pt>
              </c:strCache>
            </c:strRef>
          </c:tx>
          <c:invertIfNegative val="0"/>
          <c:cat>
            <c:strRef>
              <c:f>Sheet3!$A$6:$A$9</c:f>
              <c:strCache>
                <c:ptCount val="3"/>
                <c:pt idx="0">
                  <c:v>Female</c:v>
                </c:pt>
                <c:pt idx="1">
                  <c:v>Male</c:v>
                </c:pt>
                <c:pt idx="2">
                  <c:v>(blank)</c:v>
                </c:pt>
              </c:strCache>
            </c:strRef>
          </c:cat>
          <c:val>
            <c:numRef>
              <c:f>Sheet3!$AZ$6:$AZ$9</c:f>
              <c:numCache>
                <c:formatCode>General</c:formatCode>
                <c:ptCount val="3"/>
                <c:pt idx="1">
                  <c:v>1</c:v>
                </c:pt>
              </c:numCache>
            </c:numRef>
          </c:val>
          <c:extLst>
            <c:ext xmlns:c16="http://schemas.microsoft.com/office/drawing/2014/chart" uri="{C3380CC4-5D6E-409C-BE32-E72D297353CC}">
              <c16:uniqueId val="{00000032-EFFB-3A40-A2CE-458B4E00101C}"/>
            </c:ext>
          </c:extLst>
        </c:ser>
        <c:ser>
          <c:idx val="51"/>
          <c:order val="51"/>
          <c:tx>
            <c:strRef>
              <c:f>Sheet3!$BA$4:$BA$5</c:f>
              <c:strCache>
                <c:ptCount val="1"/>
                <c:pt idx="0">
                  <c:v>SQ01177</c:v>
                </c:pt>
              </c:strCache>
            </c:strRef>
          </c:tx>
          <c:invertIfNegative val="0"/>
          <c:cat>
            <c:strRef>
              <c:f>Sheet3!$A$6:$A$9</c:f>
              <c:strCache>
                <c:ptCount val="3"/>
                <c:pt idx="0">
                  <c:v>Female</c:v>
                </c:pt>
                <c:pt idx="1">
                  <c:v>Male</c:v>
                </c:pt>
                <c:pt idx="2">
                  <c:v>(blank)</c:v>
                </c:pt>
              </c:strCache>
            </c:strRef>
          </c:cat>
          <c:val>
            <c:numRef>
              <c:f>Sheet3!$BA$6:$BA$9</c:f>
              <c:numCache>
                <c:formatCode>General</c:formatCode>
                <c:ptCount val="3"/>
                <c:pt idx="1">
                  <c:v>1</c:v>
                </c:pt>
              </c:numCache>
            </c:numRef>
          </c:val>
          <c:extLst>
            <c:ext xmlns:c16="http://schemas.microsoft.com/office/drawing/2014/chart" uri="{C3380CC4-5D6E-409C-BE32-E72D297353CC}">
              <c16:uniqueId val="{00000033-EFFB-3A40-A2CE-458B4E00101C}"/>
            </c:ext>
          </c:extLst>
        </c:ser>
        <c:ser>
          <c:idx val="52"/>
          <c:order val="52"/>
          <c:tx>
            <c:strRef>
              <c:f>Sheet3!$BB$4:$BB$5</c:f>
              <c:strCache>
                <c:ptCount val="1"/>
                <c:pt idx="0">
                  <c:v>SQ01283</c:v>
                </c:pt>
              </c:strCache>
            </c:strRef>
          </c:tx>
          <c:invertIfNegative val="0"/>
          <c:cat>
            <c:strRef>
              <c:f>Sheet3!$A$6:$A$9</c:f>
              <c:strCache>
                <c:ptCount val="3"/>
                <c:pt idx="0">
                  <c:v>Female</c:v>
                </c:pt>
                <c:pt idx="1">
                  <c:v>Male</c:v>
                </c:pt>
                <c:pt idx="2">
                  <c:v>(blank)</c:v>
                </c:pt>
              </c:strCache>
            </c:strRef>
          </c:cat>
          <c:val>
            <c:numRef>
              <c:f>Sheet3!$BB$6:$BB$9</c:f>
              <c:numCache>
                <c:formatCode>General</c:formatCode>
                <c:ptCount val="3"/>
                <c:pt idx="0">
                  <c:v>1</c:v>
                </c:pt>
              </c:numCache>
            </c:numRef>
          </c:val>
          <c:extLst>
            <c:ext xmlns:c16="http://schemas.microsoft.com/office/drawing/2014/chart" uri="{C3380CC4-5D6E-409C-BE32-E72D297353CC}">
              <c16:uniqueId val="{00000034-EFFB-3A40-A2CE-458B4E00101C}"/>
            </c:ext>
          </c:extLst>
        </c:ser>
        <c:ser>
          <c:idx val="53"/>
          <c:order val="53"/>
          <c:tx>
            <c:strRef>
              <c:f>Sheet3!$BC$4:$BC$5</c:f>
              <c:strCache>
                <c:ptCount val="1"/>
                <c:pt idx="0">
                  <c:v>SQ01395</c:v>
                </c:pt>
              </c:strCache>
            </c:strRef>
          </c:tx>
          <c:invertIfNegative val="0"/>
          <c:cat>
            <c:strRef>
              <c:f>Sheet3!$A$6:$A$9</c:f>
              <c:strCache>
                <c:ptCount val="3"/>
                <c:pt idx="0">
                  <c:v>Female</c:v>
                </c:pt>
                <c:pt idx="1">
                  <c:v>Male</c:v>
                </c:pt>
                <c:pt idx="2">
                  <c:v>(blank)</c:v>
                </c:pt>
              </c:strCache>
            </c:strRef>
          </c:cat>
          <c:val>
            <c:numRef>
              <c:f>Sheet3!$BC$6:$BC$9</c:f>
              <c:numCache>
                <c:formatCode>General</c:formatCode>
                <c:ptCount val="3"/>
                <c:pt idx="1">
                  <c:v>1</c:v>
                </c:pt>
              </c:numCache>
            </c:numRef>
          </c:val>
          <c:extLst>
            <c:ext xmlns:c16="http://schemas.microsoft.com/office/drawing/2014/chart" uri="{C3380CC4-5D6E-409C-BE32-E72D297353CC}">
              <c16:uniqueId val="{00000035-EFFB-3A40-A2CE-458B4E00101C}"/>
            </c:ext>
          </c:extLst>
        </c:ser>
        <c:ser>
          <c:idx val="54"/>
          <c:order val="54"/>
          <c:tx>
            <c:strRef>
              <c:f>Sheet3!$BD$4:$BD$5</c:f>
              <c:strCache>
                <c:ptCount val="1"/>
                <c:pt idx="0">
                  <c:v>SQ01402</c:v>
                </c:pt>
              </c:strCache>
            </c:strRef>
          </c:tx>
          <c:invertIfNegative val="0"/>
          <c:cat>
            <c:strRef>
              <c:f>Sheet3!$A$6:$A$9</c:f>
              <c:strCache>
                <c:ptCount val="3"/>
                <c:pt idx="0">
                  <c:v>Female</c:v>
                </c:pt>
                <c:pt idx="1">
                  <c:v>Male</c:v>
                </c:pt>
                <c:pt idx="2">
                  <c:v>(blank)</c:v>
                </c:pt>
              </c:strCache>
            </c:strRef>
          </c:cat>
          <c:val>
            <c:numRef>
              <c:f>Sheet3!$BD$6:$BD$9</c:f>
              <c:numCache>
                <c:formatCode>General</c:formatCode>
                <c:ptCount val="3"/>
                <c:pt idx="0">
                  <c:v>1</c:v>
                </c:pt>
              </c:numCache>
            </c:numRef>
          </c:val>
          <c:extLst>
            <c:ext xmlns:c16="http://schemas.microsoft.com/office/drawing/2014/chart" uri="{C3380CC4-5D6E-409C-BE32-E72D297353CC}">
              <c16:uniqueId val="{00000036-EFFB-3A40-A2CE-458B4E00101C}"/>
            </c:ext>
          </c:extLst>
        </c:ser>
        <c:ser>
          <c:idx val="55"/>
          <c:order val="55"/>
          <c:tx>
            <c:strRef>
              <c:f>Sheet3!$BE$4:$BE$5</c:f>
              <c:strCache>
                <c:ptCount val="1"/>
                <c:pt idx="0">
                  <c:v>SQ01519</c:v>
                </c:pt>
              </c:strCache>
            </c:strRef>
          </c:tx>
          <c:invertIfNegative val="0"/>
          <c:cat>
            <c:strRef>
              <c:f>Sheet3!$A$6:$A$9</c:f>
              <c:strCache>
                <c:ptCount val="3"/>
                <c:pt idx="0">
                  <c:v>Female</c:v>
                </c:pt>
                <c:pt idx="1">
                  <c:v>Male</c:v>
                </c:pt>
                <c:pt idx="2">
                  <c:v>(blank)</c:v>
                </c:pt>
              </c:strCache>
            </c:strRef>
          </c:cat>
          <c:val>
            <c:numRef>
              <c:f>Sheet3!$BE$6:$BE$9</c:f>
              <c:numCache>
                <c:formatCode>General</c:formatCode>
                <c:ptCount val="3"/>
                <c:pt idx="1">
                  <c:v>1</c:v>
                </c:pt>
              </c:numCache>
            </c:numRef>
          </c:val>
          <c:extLst>
            <c:ext xmlns:c16="http://schemas.microsoft.com/office/drawing/2014/chart" uri="{C3380CC4-5D6E-409C-BE32-E72D297353CC}">
              <c16:uniqueId val="{00000037-EFFB-3A40-A2CE-458B4E00101C}"/>
            </c:ext>
          </c:extLst>
        </c:ser>
        <c:ser>
          <c:idx val="56"/>
          <c:order val="56"/>
          <c:tx>
            <c:strRef>
              <c:f>Sheet3!$BF$4:$BF$5</c:f>
              <c:strCache>
                <c:ptCount val="1"/>
                <c:pt idx="0">
                  <c:v>SQ01620</c:v>
                </c:pt>
              </c:strCache>
            </c:strRef>
          </c:tx>
          <c:invertIfNegative val="0"/>
          <c:cat>
            <c:strRef>
              <c:f>Sheet3!$A$6:$A$9</c:f>
              <c:strCache>
                <c:ptCount val="3"/>
                <c:pt idx="0">
                  <c:v>Female</c:v>
                </c:pt>
                <c:pt idx="1">
                  <c:v>Male</c:v>
                </c:pt>
                <c:pt idx="2">
                  <c:v>(blank)</c:v>
                </c:pt>
              </c:strCache>
            </c:strRef>
          </c:cat>
          <c:val>
            <c:numRef>
              <c:f>Sheet3!$BF$6:$BF$9</c:f>
              <c:numCache>
                <c:formatCode>General</c:formatCode>
                <c:ptCount val="3"/>
                <c:pt idx="1">
                  <c:v>1</c:v>
                </c:pt>
              </c:numCache>
            </c:numRef>
          </c:val>
          <c:extLst>
            <c:ext xmlns:c16="http://schemas.microsoft.com/office/drawing/2014/chart" uri="{C3380CC4-5D6E-409C-BE32-E72D297353CC}">
              <c16:uniqueId val="{00000038-EFFB-3A40-A2CE-458B4E00101C}"/>
            </c:ext>
          </c:extLst>
        </c:ser>
        <c:ser>
          <c:idx val="57"/>
          <c:order val="57"/>
          <c:tx>
            <c:strRef>
              <c:f>Sheet3!$BG$4:$BG$5</c:f>
              <c:strCache>
                <c:ptCount val="1"/>
                <c:pt idx="0">
                  <c:v>SQ01637</c:v>
                </c:pt>
              </c:strCache>
            </c:strRef>
          </c:tx>
          <c:invertIfNegative val="0"/>
          <c:cat>
            <c:strRef>
              <c:f>Sheet3!$A$6:$A$9</c:f>
              <c:strCache>
                <c:ptCount val="3"/>
                <c:pt idx="0">
                  <c:v>Female</c:v>
                </c:pt>
                <c:pt idx="1">
                  <c:v>Male</c:v>
                </c:pt>
                <c:pt idx="2">
                  <c:v>(blank)</c:v>
                </c:pt>
              </c:strCache>
            </c:strRef>
          </c:cat>
          <c:val>
            <c:numRef>
              <c:f>Sheet3!$BG$6:$BG$9</c:f>
              <c:numCache>
                <c:formatCode>General</c:formatCode>
                <c:ptCount val="3"/>
                <c:pt idx="1">
                  <c:v>1</c:v>
                </c:pt>
              </c:numCache>
            </c:numRef>
          </c:val>
          <c:extLst>
            <c:ext xmlns:c16="http://schemas.microsoft.com/office/drawing/2014/chart" uri="{C3380CC4-5D6E-409C-BE32-E72D297353CC}">
              <c16:uniqueId val="{00000039-EFFB-3A40-A2CE-458B4E00101C}"/>
            </c:ext>
          </c:extLst>
        </c:ser>
        <c:ser>
          <c:idx val="58"/>
          <c:order val="58"/>
          <c:tx>
            <c:strRef>
              <c:f>Sheet3!$BH$4:$BH$5</c:f>
              <c:strCache>
                <c:ptCount val="1"/>
                <c:pt idx="0">
                  <c:v>SQ01697</c:v>
                </c:pt>
              </c:strCache>
            </c:strRef>
          </c:tx>
          <c:invertIfNegative val="0"/>
          <c:cat>
            <c:strRef>
              <c:f>Sheet3!$A$6:$A$9</c:f>
              <c:strCache>
                <c:ptCount val="3"/>
                <c:pt idx="0">
                  <c:v>Female</c:v>
                </c:pt>
                <c:pt idx="1">
                  <c:v>Male</c:v>
                </c:pt>
                <c:pt idx="2">
                  <c:v>(blank)</c:v>
                </c:pt>
              </c:strCache>
            </c:strRef>
          </c:cat>
          <c:val>
            <c:numRef>
              <c:f>Sheet3!$BH$6:$BH$9</c:f>
              <c:numCache>
                <c:formatCode>General</c:formatCode>
                <c:ptCount val="3"/>
                <c:pt idx="1">
                  <c:v>1</c:v>
                </c:pt>
              </c:numCache>
            </c:numRef>
          </c:val>
          <c:extLst>
            <c:ext xmlns:c16="http://schemas.microsoft.com/office/drawing/2014/chart" uri="{C3380CC4-5D6E-409C-BE32-E72D297353CC}">
              <c16:uniqueId val="{0000003A-EFFB-3A40-A2CE-458B4E00101C}"/>
            </c:ext>
          </c:extLst>
        </c:ser>
        <c:ser>
          <c:idx val="59"/>
          <c:order val="59"/>
          <c:tx>
            <c:strRef>
              <c:f>Sheet3!$BI$4:$BI$5</c:f>
              <c:strCache>
                <c:ptCount val="1"/>
                <c:pt idx="0">
                  <c:v>SQ01829</c:v>
                </c:pt>
              </c:strCache>
            </c:strRef>
          </c:tx>
          <c:invertIfNegative val="0"/>
          <c:cat>
            <c:strRef>
              <c:f>Sheet3!$A$6:$A$9</c:f>
              <c:strCache>
                <c:ptCount val="3"/>
                <c:pt idx="0">
                  <c:v>Female</c:v>
                </c:pt>
                <c:pt idx="1">
                  <c:v>Male</c:v>
                </c:pt>
                <c:pt idx="2">
                  <c:v>(blank)</c:v>
                </c:pt>
              </c:strCache>
            </c:strRef>
          </c:cat>
          <c:val>
            <c:numRef>
              <c:f>Sheet3!$BI$6:$BI$9</c:f>
              <c:numCache>
                <c:formatCode>General</c:formatCode>
                <c:ptCount val="3"/>
                <c:pt idx="1">
                  <c:v>1</c:v>
                </c:pt>
              </c:numCache>
            </c:numRef>
          </c:val>
          <c:extLst>
            <c:ext xmlns:c16="http://schemas.microsoft.com/office/drawing/2014/chart" uri="{C3380CC4-5D6E-409C-BE32-E72D297353CC}">
              <c16:uniqueId val="{0000003B-EFFB-3A40-A2CE-458B4E00101C}"/>
            </c:ext>
          </c:extLst>
        </c:ser>
        <c:ser>
          <c:idx val="60"/>
          <c:order val="60"/>
          <c:tx>
            <c:strRef>
              <c:f>Sheet3!$BJ$4:$BJ$5</c:f>
              <c:strCache>
                <c:ptCount val="1"/>
                <c:pt idx="0">
                  <c:v>SQ01854</c:v>
                </c:pt>
              </c:strCache>
            </c:strRef>
          </c:tx>
          <c:invertIfNegative val="0"/>
          <c:cat>
            <c:strRef>
              <c:f>Sheet3!$A$6:$A$9</c:f>
              <c:strCache>
                <c:ptCount val="3"/>
                <c:pt idx="0">
                  <c:v>Female</c:v>
                </c:pt>
                <c:pt idx="1">
                  <c:v>Male</c:v>
                </c:pt>
                <c:pt idx="2">
                  <c:v>(blank)</c:v>
                </c:pt>
              </c:strCache>
            </c:strRef>
          </c:cat>
          <c:val>
            <c:numRef>
              <c:f>Sheet3!$BJ$6:$BJ$9</c:f>
              <c:numCache>
                <c:formatCode>General</c:formatCode>
                <c:ptCount val="3"/>
                <c:pt idx="0">
                  <c:v>1</c:v>
                </c:pt>
              </c:numCache>
            </c:numRef>
          </c:val>
          <c:extLst>
            <c:ext xmlns:c16="http://schemas.microsoft.com/office/drawing/2014/chart" uri="{C3380CC4-5D6E-409C-BE32-E72D297353CC}">
              <c16:uniqueId val="{0000003C-EFFB-3A40-A2CE-458B4E00101C}"/>
            </c:ext>
          </c:extLst>
        </c:ser>
        <c:ser>
          <c:idx val="61"/>
          <c:order val="61"/>
          <c:tx>
            <c:strRef>
              <c:f>Sheet3!$BK$4:$BK$5</c:f>
              <c:strCache>
                <c:ptCount val="1"/>
                <c:pt idx="0">
                  <c:v>SQ01962</c:v>
                </c:pt>
              </c:strCache>
            </c:strRef>
          </c:tx>
          <c:invertIfNegative val="0"/>
          <c:cat>
            <c:strRef>
              <c:f>Sheet3!$A$6:$A$9</c:f>
              <c:strCache>
                <c:ptCount val="3"/>
                <c:pt idx="0">
                  <c:v>Female</c:v>
                </c:pt>
                <c:pt idx="1">
                  <c:v>Male</c:v>
                </c:pt>
                <c:pt idx="2">
                  <c:v>(blank)</c:v>
                </c:pt>
              </c:strCache>
            </c:strRef>
          </c:cat>
          <c:val>
            <c:numRef>
              <c:f>Sheet3!$BK$6:$BK$9</c:f>
              <c:numCache>
                <c:formatCode>General</c:formatCode>
                <c:ptCount val="3"/>
                <c:pt idx="0">
                  <c:v>1</c:v>
                </c:pt>
              </c:numCache>
            </c:numRef>
          </c:val>
          <c:extLst>
            <c:ext xmlns:c16="http://schemas.microsoft.com/office/drawing/2014/chart" uri="{C3380CC4-5D6E-409C-BE32-E72D297353CC}">
              <c16:uniqueId val="{0000003D-EFFB-3A40-A2CE-458B4E00101C}"/>
            </c:ext>
          </c:extLst>
        </c:ser>
        <c:ser>
          <c:idx val="62"/>
          <c:order val="62"/>
          <c:tx>
            <c:strRef>
              <c:f>Sheet3!$BL$4:$BL$5</c:f>
              <c:strCache>
                <c:ptCount val="1"/>
                <c:pt idx="0">
                  <c:v>SQ01998</c:v>
                </c:pt>
              </c:strCache>
            </c:strRef>
          </c:tx>
          <c:invertIfNegative val="0"/>
          <c:cat>
            <c:strRef>
              <c:f>Sheet3!$A$6:$A$9</c:f>
              <c:strCache>
                <c:ptCount val="3"/>
                <c:pt idx="0">
                  <c:v>Female</c:v>
                </c:pt>
                <c:pt idx="1">
                  <c:v>Male</c:v>
                </c:pt>
                <c:pt idx="2">
                  <c:v>(blank)</c:v>
                </c:pt>
              </c:strCache>
            </c:strRef>
          </c:cat>
          <c:val>
            <c:numRef>
              <c:f>Sheet3!$BL$6:$BL$9</c:f>
              <c:numCache>
                <c:formatCode>General</c:formatCode>
                <c:ptCount val="3"/>
                <c:pt idx="1">
                  <c:v>1</c:v>
                </c:pt>
              </c:numCache>
            </c:numRef>
          </c:val>
          <c:extLst>
            <c:ext xmlns:c16="http://schemas.microsoft.com/office/drawing/2014/chart" uri="{C3380CC4-5D6E-409C-BE32-E72D297353CC}">
              <c16:uniqueId val="{0000003E-EFFB-3A40-A2CE-458B4E00101C}"/>
            </c:ext>
          </c:extLst>
        </c:ser>
        <c:ser>
          <c:idx val="63"/>
          <c:order val="63"/>
          <c:tx>
            <c:strRef>
              <c:f>Sheet3!$BM$4:$BM$5</c:f>
              <c:strCache>
                <c:ptCount val="1"/>
                <c:pt idx="0">
                  <c:v>SQ02051</c:v>
                </c:pt>
              </c:strCache>
            </c:strRef>
          </c:tx>
          <c:invertIfNegative val="0"/>
          <c:cat>
            <c:strRef>
              <c:f>Sheet3!$A$6:$A$9</c:f>
              <c:strCache>
                <c:ptCount val="3"/>
                <c:pt idx="0">
                  <c:v>Female</c:v>
                </c:pt>
                <c:pt idx="1">
                  <c:v>Male</c:v>
                </c:pt>
                <c:pt idx="2">
                  <c:v>(blank)</c:v>
                </c:pt>
              </c:strCache>
            </c:strRef>
          </c:cat>
          <c:val>
            <c:numRef>
              <c:f>Sheet3!$BM$6:$BM$9</c:f>
              <c:numCache>
                <c:formatCode>General</c:formatCode>
                <c:ptCount val="3"/>
                <c:pt idx="1">
                  <c:v>1</c:v>
                </c:pt>
              </c:numCache>
            </c:numRef>
          </c:val>
          <c:extLst>
            <c:ext xmlns:c16="http://schemas.microsoft.com/office/drawing/2014/chart" uri="{C3380CC4-5D6E-409C-BE32-E72D297353CC}">
              <c16:uniqueId val="{0000003F-EFFB-3A40-A2CE-458B4E00101C}"/>
            </c:ext>
          </c:extLst>
        </c:ser>
        <c:ser>
          <c:idx val="64"/>
          <c:order val="64"/>
          <c:tx>
            <c:strRef>
              <c:f>Sheet3!$BN$4:$BN$5</c:f>
              <c:strCache>
                <c:ptCount val="1"/>
                <c:pt idx="0">
                  <c:v>SQ02174</c:v>
                </c:pt>
              </c:strCache>
            </c:strRef>
          </c:tx>
          <c:invertIfNegative val="0"/>
          <c:cat>
            <c:strRef>
              <c:f>Sheet3!$A$6:$A$9</c:f>
              <c:strCache>
                <c:ptCount val="3"/>
                <c:pt idx="0">
                  <c:v>Female</c:v>
                </c:pt>
                <c:pt idx="1">
                  <c:v>Male</c:v>
                </c:pt>
                <c:pt idx="2">
                  <c:v>(blank)</c:v>
                </c:pt>
              </c:strCache>
            </c:strRef>
          </c:cat>
          <c:val>
            <c:numRef>
              <c:f>Sheet3!$BN$6:$BN$9</c:f>
              <c:numCache>
                <c:formatCode>General</c:formatCode>
                <c:ptCount val="3"/>
                <c:pt idx="0">
                  <c:v>1</c:v>
                </c:pt>
              </c:numCache>
            </c:numRef>
          </c:val>
          <c:extLst>
            <c:ext xmlns:c16="http://schemas.microsoft.com/office/drawing/2014/chart" uri="{C3380CC4-5D6E-409C-BE32-E72D297353CC}">
              <c16:uniqueId val="{00000040-EFFB-3A40-A2CE-458B4E00101C}"/>
            </c:ext>
          </c:extLst>
        </c:ser>
        <c:ser>
          <c:idx val="65"/>
          <c:order val="65"/>
          <c:tx>
            <c:strRef>
              <c:f>Sheet3!$BO$4:$BO$5</c:f>
              <c:strCache>
                <c:ptCount val="1"/>
                <c:pt idx="0">
                  <c:v>SQ02223</c:v>
                </c:pt>
              </c:strCache>
            </c:strRef>
          </c:tx>
          <c:invertIfNegative val="0"/>
          <c:cat>
            <c:strRef>
              <c:f>Sheet3!$A$6:$A$9</c:f>
              <c:strCache>
                <c:ptCount val="3"/>
                <c:pt idx="0">
                  <c:v>Female</c:v>
                </c:pt>
                <c:pt idx="1">
                  <c:v>Male</c:v>
                </c:pt>
                <c:pt idx="2">
                  <c:v>(blank)</c:v>
                </c:pt>
              </c:strCache>
            </c:strRef>
          </c:cat>
          <c:val>
            <c:numRef>
              <c:f>Sheet3!$BO$6:$BO$9</c:f>
              <c:numCache>
                <c:formatCode>General</c:formatCode>
                <c:ptCount val="3"/>
                <c:pt idx="0">
                  <c:v>1</c:v>
                </c:pt>
              </c:numCache>
            </c:numRef>
          </c:val>
          <c:extLst>
            <c:ext xmlns:c16="http://schemas.microsoft.com/office/drawing/2014/chart" uri="{C3380CC4-5D6E-409C-BE32-E72D297353CC}">
              <c16:uniqueId val="{00000041-EFFB-3A40-A2CE-458B4E00101C}"/>
            </c:ext>
          </c:extLst>
        </c:ser>
        <c:ser>
          <c:idx val="66"/>
          <c:order val="66"/>
          <c:tx>
            <c:strRef>
              <c:f>Sheet3!$BP$4:$BP$5</c:f>
              <c:strCache>
                <c:ptCount val="1"/>
                <c:pt idx="0">
                  <c:v>SQ02246</c:v>
                </c:pt>
              </c:strCache>
            </c:strRef>
          </c:tx>
          <c:invertIfNegative val="0"/>
          <c:cat>
            <c:strRef>
              <c:f>Sheet3!$A$6:$A$9</c:f>
              <c:strCache>
                <c:ptCount val="3"/>
                <c:pt idx="0">
                  <c:v>Female</c:v>
                </c:pt>
                <c:pt idx="1">
                  <c:v>Male</c:v>
                </c:pt>
                <c:pt idx="2">
                  <c:v>(blank)</c:v>
                </c:pt>
              </c:strCache>
            </c:strRef>
          </c:cat>
          <c:val>
            <c:numRef>
              <c:f>Sheet3!$BP$6:$BP$9</c:f>
              <c:numCache>
                <c:formatCode>General</c:formatCode>
                <c:ptCount val="3"/>
                <c:pt idx="1">
                  <c:v>1</c:v>
                </c:pt>
              </c:numCache>
            </c:numRef>
          </c:val>
          <c:extLst>
            <c:ext xmlns:c16="http://schemas.microsoft.com/office/drawing/2014/chart" uri="{C3380CC4-5D6E-409C-BE32-E72D297353CC}">
              <c16:uniqueId val="{00000042-EFFB-3A40-A2CE-458B4E00101C}"/>
            </c:ext>
          </c:extLst>
        </c:ser>
        <c:ser>
          <c:idx val="67"/>
          <c:order val="67"/>
          <c:tx>
            <c:strRef>
              <c:f>Sheet3!$BQ$4:$BQ$5</c:f>
              <c:strCache>
                <c:ptCount val="1"/>
                <c:pt idx="0">
                  <c:v>SQ02424</c:v>
                </c:pt>
              </c:strCache>
            </c:strRef>
          </c:tx>
          <c:invertIfNegative val="0"/>
          <c:cat>
            <c:strRef>
              <c:f>Sheet3!$A$6:$A$9</c:f>
              <c:strCache>
                <c:ptCount val="3"/>
                <c:pt idx="0">
                  <c:v>Female</c:v>
                </c:pt>
                <c:pt idx="1">
                  <c:v>Male</c:v>
                </c:pt>
                <c:pt idx="2">
                  <c:v>(blank)</c:v>
                </c:pt>
              </c:strCache>
            </c:strRef>
          </c:cat>
          <c:val>
            <c:numRef>
              <c:f>Sheet3!$BQ$6:$BQ$9</c:f>
              <c:numCache>
                <c:formatCode>General</c:formatCode>
                <c:ptCount val="3"/>
                <c:pt idx="1">
                  <c:v>1</c:v>
                </c:pt>
              </c:numCache>
            </c:numRef>
          </c:val>
          <c:extLst>
            <c:ext xmlns:c16="http://schemas.microsoft.com/office/drawing/2014/chart" uri="{C3380CC4-5D6E-409C-BE32-E72D297353CC}">
              <c16:uniqueId val="{00000043-EFFB-3A40-A2CE-458B4E00101C}"/>
            </c:ext>
          </c:extLst>
        </c:ser>
        <c:ser>
          <c:idx val="68"/>
          <c:order val="68"/>
          <c:tx>
            <c:strRef>
              <c:f>Sheet3!$BR$4:$BR$5</c:f>
              <c:strCache>
                <c:ptCount val="1"/>
                <c:pt idx="0">
                  <c:v>SQ02525</c:v>
                </c:pt>
              </c:strCache>
            </c:strRef>
          </c:tx>
          <c:invertIfNegative val="0"/>
          <c:cat>
            <c:strRef>
              <c:f>Sheet3!$A$6:$A$9</c:f>
              <c:strCache>
                <c:ptCount val="3"/>
                <c:pt idx="0">
                  <c:v>Female</c:v>
                </c:pt>
                <c:pt idx="1">
                  <c:v>Male</c:v>
                </c:pt>
                <c:pt idx="2">
                  <c:v>(blank)</c:v>
                </c:pt>
              </c:strCache>
            </c:strRef>
          </c:cat>
          <c:val>
            <c:numRef>
              <c:f>Sheet3!$BR$6:$BR$9</c:f>
              <c:numCache>
                <c:formatCode>General</c:formatCode>
                <c:ptCount val="3"/>
                <c:pt idx="1">
                  <c:v>1</c:v>
                </c:pt>
              </c:numCache>
            </c:numRef>
          </c:val>
          <c:extLst>
            <c:ext xmlns:c16="http://schemas.microsoft.com/office/drawing/2014/chart" uri="{C3380CC4-5D6E-409C-BE32-E72D297353CC}">
              <c16:uniqueId val="{00000044-EFFB-3A40-A2CE-458B4E00101C}"/>
            </c:ext>
          </c:extLst>
        </c:ser>
        <c:ser>
          <c:idx val="69"/>
          <c:order val="69"/>
          <c:tx>
            <c:strRef>
              <c:f>Sheet3!$BS$4:$BS$5</c:f>
              <c:strCache>
                <c:ptCount val="1"/>
                <c:pt idx="0">
                  <c:v>SQ02559</c:v>
                </c:pt>
              </c:strCache>
            </c:strRef>
          </c:tx>
          <c:invertIfNegative val="0"/>
          <c:cat>
            <c:strRef>
              <c:f>Sheet3!$A$6:$A$9</c:f>
              <c:strCache>
                <c:ptCount val="3"/>
                <c:pt idx="0">
                  <c:v>Female</c:v>
                </c:pt>
                <c:pt idx="1">
                  <c:v>Male</c:v>
                </c:pt>
                <c:pt idx="2">
                  <c:v>(blank)</c:v>
                </c:pt>
              </c:strCache>
            </c:strRef>
          </c:cat>
          <c:val>
            <c:numRef>
              <c:f>Sheet3!$BS$6:$BS$9</c:f>
              <c:numCache>
                <c:formatCode>General</c:formatCode>
                <c:ptCount val="3"/>
                <c:pt idx="1">
                  <c:v>2</c:v>
                </c:pt>
              </c:numCache>
            </c:numRef>
          </c:val>
          <c:extLst>
            <c:ext xmlns:c16="http://schemas.microsoft.com/office/drawing/2014/chart" uri="{C3380CC4-5D6E-409C-BE32-E72D297353CC}">
              <c16:uniqueId val="{00000045-EFFB-3A40-A2CE-458B4E00101C}"/>
            </c:ext>
          </c:extLst>
        </c:ser>
        <c:ser>
          <c:idx val="70"/>
          <c:order val="70"/>
          <c:tx>
            <c:strRef>
              <c:f>Sheet3!$BT$4:$BT$5</c:f>
              <c:strCache>
                <c:ptCount val="1"/>
                <c:pt idx="0">
                  <c:v>SQ02638</c:v>
                </c:pt>
              </c:strCache>
            </c:strRef>
          </c:tx>
          <c:invertIfNegative val="0"/>
          <c:cat>
            <c:strRef>
              <c:f>Sheet3!$A$6:$A$9</c:f>
              <c:strCache>
                <c:ptCount val="3"/>
                <c:pt idx="0">
                  <c:v>Female</c:v>
                </c:pt>
                <c:pt idx="1">
                  <c:v>Male</c:v>
                </c:pt>
                <c:pt idx="2">
                  <c:v>(blank)</c:v>
                </c:pt>
              </c:strCache>
            </c:strRef>
          </c:cat>
          <c:val>
            <c:numRef>
              <c:f>Sheet3!$BT$6:$BT$9</c:f>
              <c:numCache>
                <c:formatCode>General</c:formatCode>
                <c:ptCount val="3"/>
                <c:pt idx="1">
                  <c:v>1</c:v>
                </c:pt>
              </c:numCache>
            </c:numRef>
          </c:val>
          <c:extLst>
            <c:ext xmlns:c16="http://schemas.microsoft.com/office/drawing/2014/chart" uri="{C3380CC4-5D6E-409C-BE32-E72D297353CC}">
              <c16:uniqueId val="{00000046-EFFB-3A40-A2CE-458B4E00101C}"/>
            </c:ext>
          </c:extLst>
        </c:ser>
        <c:ser>
          <c:idx val="71"/>
          <c:order val="71"/>
          <c:tx>
            <c:strRef>
              <c:f>Sheet3!$BU$4:$BU$5</c:f>
              <c:strCache>
                <c:ptCount val="1"/>
                <c:pt idx="0">
                  <c:v>SQ02643</c:v>
                </c:pt>
              </c:strCache>
            </c:strRef>
          </c:tx>
          <c:invertIfNegative val="0"/>
          <c:cat>
            <c:strRef>
              <c:f>Sheet3!$A$6:$A$9</c:f>
              <c:strCache>
                <c:ptCount val="3"/>
                <c:pt idx="0">
                  <c:v>Female</c:v>
                </c:pt>
                <c:pt idx="1">
                  <c:v>Male</c:v>
                </c:pt>
                <c:pt idx="2">
                  <c:v>(blank)</c:v>
                </c:pt>
              </c:strCache>
            </c:strRef>
          </c:cat>
          <c:val>
            <c:numRef>
              <c:f>Sheet3!$BU$6:$BU$9</c:f>
              <c:numCache>
                <c:formatCode>General</c:formatCode>
                <c:ptCount val="3"/>
                <c:pt idx="0">
                  <c:v>1</c:v>
                </c:pt>
              </c:numCache>
            </c:numRef>
          </c:val>
          <c:extLst>
            <c:ext xmlns:c16="http://schemas.microsoft.com/office/drawing/2014/chart" uri="{C3380CC4-5D6E-409C-BE32-E72D297353CC}">
              <c16:uniqueId val="{00000047-EFFB-3A40-A2CE-458B4E00101C}"/>
            </c:ext>
          </c:extLst>
        </c:ser>
        <c:ser>
          <c:idx val="72"/>
          <c:order val="72"/>
          <c:tx>
            <c:strRef>
              <c:f>Sheet3!$BV$4:$BV$5</c:f>
              <c:strCache>
                <c:ptCount val="1"/>
                <c:pt idx="0">
                  <c:v>SQ02703</c:v>
                </c:pt>
              </c:strCache>
            </c:strRef>
          </c:tx>
          <c:invertIfNegative val="0"/>
          <c:cat>
            <c:strRef>
              <c:f>Sheet3!$A$6:$A$9</c:f>
              <c:strCache>
                <c:ptCount val="3"/>
                <c:pt idx="0">
                  <c:v>Female</c:v>
                </c:pt>
                <c:pt idx="1">
                  <c:v>Male</c:v>
                </c:pt>
                <c:pt idx="2">
                  <c:v>(blank)</c:v>
                </c:pt>
              </c:strCache>
            </c:strRef>
          </c:cat>
          <c:val>
            <c:numRef>
              <c:f>Sheet3!$BV$6:$BV$9</c:f>
              <c:numCache>
                <c:formatCode>General</c:formatCode>
                <c:ptCount val="3"/>
                <c:pt idx="0">
                  <c:v>1</c:v>
                </c:pt>
              </c:numCache>
            </c:numRef>
          </c:val>
          <c:extLst>
            <c:ext xmlns:c16="http://schemas.microsoft.com/office/drawing/2014/chart" uri="{C3380CC4-5D6E-409C-BE32-E72D297353CC}">
              <c16:uniqueId val="{00000048-EFFB-3A40-A2CE-458B4E00101C}"/>
            </c:ext>
          </c:extLst>
        </c:ser>
        <c:ser>
          <c:idx val="73"/>
          <c:order val="73"/>
          <c:tx>
            <c:strRef>
              <c:f>Sheet3!$BW$4:$BW$5</c:f>
              <c:strCache>
                <c:ptCount val="1"/>
                <c:pt idx="0">
                  <c:v>SQ03024</c:v>
                </c:pt>
              </c:strCache>
            </c:strRef>
          </c:tx>
          <c:invertIfNegative val="0"/>
          <c:cat>
            <c:strRef>
              <c:f>Sheet3!$A$6:$A$9</c:f>
              <c:strCache>
                <c:ptCount val="3"/>
                <c:pt idx="0">
                  <c:v>Female</c:v>
                </c:pt>
                <c:pt idx="1">
                  <c:v>Male</c:v>
                </c:pt>
                <c:pt idx="2">
                  <c:v>(blank)</c:v>
                </c:pt>
              </c:strCache>
            </c:strRef>
          </c:cat>
          <c:val>
            <c:numRef>
              <c:f>Sheet3!$BW$6:$BW$9</c:f>
              <c:numCache>
                <c:formatCode>General</c:formatCode>
                <c:ptCount val="3"/>
                <c:pt idx="0">
                  <c:v>2</c:v>
                </c:pt>
              </c:numCache>
            </c:numRef>
          </c:val>
          <c:extLst>
            <c:ext xmlns:c16="http://schemas.microsoft.com/office/drawing/2014/chart" uri="{C3380CC4-5D6E-409C-BE32-E72D297353CC}">
              <c16:uniqueId val="{00000049-EFFB-3A40-A2CE-458B4E00101C}"/>
            </c:ext>
          </c:extLst>
        </c:ser>
        <c:ser>
          <c:idx val="74"/>
          <c:order val="74"/>
          <c:tx>
            <c:strRef>
              <c:f>Sheet3!$BX$4:$BX$5</c:f>
              <c:strCache>
                <c:ptCount val="1"/>
                <c:pt idx="0">
                  <c:v>SQ03116</c:v>
                </c:pt>
              </c:strCache>
            </c:strRef>
          </c:tx>
          <c:invertIfNegative val="0"/>
          <c:cat>
            <c:strRef>
              <c:f>Sheet3!$A$6:$A$9</c:f>
              <c:strCache>
                <c:ptCount val="3"/>
                <c:pt idx="0">
                  <c:v>Female</c:v>
                </c:pt>
                <c:pt idx="1">
                  <c:v>Male</c:v>
                </c:pt>
                <c:pt idx="2">
                  <c:v>(blank)</c:v>
                </c:pt>
              </c:strCache>
            </c:strRef>
          </c:cat>
          <c:val>
            <c:numRef>
              <c:f>Sheet3!$BX$6:$BX$9</c:f>
              <c:numCache>
                <c:formatCode>General</c:formatCode>
                <c:ptCount val="3"/>
                <c:pt idx="1">
                  <c:v>1</c:v>
                </c:pt>
              </c:numCache>
            </c:numRef>
          </c:val>
          <c:extLst>
            <c:ext xmlns:c16="http://schemas.microsoft.com/office/drawing/2014/chart" uri="{C3380CC4-5D6E-409C-BE32-E72D297353CC}">
              <c16:uniqueId val="{0000004A-EFFB-3A40-A2CE-458B4E00101C}"/>
            </c:ext>
          </c:extLst>
        </c:ser>
        <c:ser>
          <c:idx val="75"/>
          <c:order val="75"/>
          <c:tx>
            <c:strRef>
              <c:f>Sheet3!$BY$4:$BY$5</c:f>
              <c:strCache>
                <c:ptCount val="1"/>
                <c:pt idx="0">
                  <c:v>SQ03321</c:v>
                </c:pt>
              </c:strCache>
            </c:strRef>
          </c:tx>
          <c:invertIfNegative val="0"/>
          <c:cat>
            <c:strRef>
              <c:f>Sheet3!$A$6:$A$9</c:f>
              <c:strCache>
                <c:ptCount val="3"/>
                <c:pt idx="0">
                  <c:v>Female</c:v>
                </c:pt>
                <c:pt idx="1">
                  <c:v>Male</c:v>
                </c:pt>
                <c:pt idx="2">
                  <c:v>(blank)</c:v>
                </c:pt>
              </c:strCache>
            </c:strRef>
          </c:cat>
          <c:val>
            <c:numRef>
              <c:f>Sheet3!$BY$6:$BY$9</c:f>
              <c:numCache>
                <c:formatCode>General</c:formatCode>
                <c:ptCount val="3"/>
                <c:pt idx="0">
                  <c:v>1</c:v>
                </c:pt>
              </c:numCache>
            </c:numRef>
          </c:val>
          <c:extLst>
            <c:ext xmlns:c16="http://schemas.microsoft.com/office/drawing/2014/chart" uri="{C3380CC4-5D6E-409C-BE32-E72D297353CC}">
              <c16:uniqueId val="{0000004B-EFFB-3A40-A2CE-458B4E00101C}"/>
            </c:ext>
          </c:extLst>
        </c:ser>
        <c:ser>
          <c:idx val="76"/>
          <c:order val="76"/>
          <c:tx>
            <c:strRef>
              <c:f>Sheet3!$BZ$4:$BZ$5</c:f>
              <c:strCache>
                <c:ptCount val="1"/>
                <c:pt idx="0">
                  <c:v>SQ03350</c:v>
                </c:pt>
              </c:strCache>
            </c:strRef>
          </c:tx>
          <c:invertIfNegative val="0"/>
          <c:cat>
            <c:strRef>
              <c:f>Sheet3!$A$6:$A$9</c:f>
              <c:strCache>
                <c:ptCount val="3"/>
                <c:pt idx="0">
                  <c:v>Female</c:v>
                </c:pt>
                <c:pt idx="1">
                  <c:v>Male</c:v>
                </c:pt>
                <c:pt idx="2">
                  <c:v>(blank)</c:v>
                </c:pt>
              </c:strCache>
            </c:strRef>
          </c:cat>
          <c:val>
            <c:numRef>
              <c:f>Sheet3!$BZ$6:$BZ$9</c:f>
              <c:numCache>
                <c:formatCode>General</c:formatCode>
                <c:ptCount val="3"/>
                <c:pt idx="0">
                  <c:v>2</c:v>
                </c:pt>
              </c:numCache>
            </c:numRef>
          </c:val>
          <c:extLst>
            <c:ext xmlns:c16="http://schemas.microsoft.com/office/drawing/2014/chart" uri="{C3380CC4-5D6E-409C-BE32-E72D297353CC}">
              <c16:uniqueId val="{0000004C-EFFB-3A40-A2CE-458B4E00101C}"/>
            </c:ext>
          </c:extLst>
        </c:ser>
        <c:ser>
          <c:idx val="77"/>
          <c:order val="77"/>
          <c:tx>
            <c:strRef>
              <c:f>Sheet3!$CA$4:$CA$5</c:f>
              <c:strCache>
                <c:ptCount val="1"/>
                <c:pt idx="0">
                  <c:v>SQ03387</c:v>
                </c:pt>
              </c:strCache>
            </c:strRef>
          </c:tx>
          <c:invertIfNegative val="0"/>
          <c:cat>
            <c:strRef>
              <c:f>Sheet3!$A$6:$A$9</c:f>
              <c:strCache>
                <c:ptCount val="3"/>
                <c:pt idx="0">
                  <c:v>Female</c:v>
                </c:pt>
                <c:pt idx="1">
                  <c:v>Male</c:v>
                </c:pt>
                <c:pt idx="2">
                  <c:v>(blank)</c:v>
                </c:pt>
              </c:strCache>
            </c:strRef>
          </c:cat>
          <c:val>
            <c:numRef>
              <c:f>Sheet3!$CA$6:$CA$9</c:f>
              <c:numCache>
                <c:formatCode>General</c:formatCode>
                <c:ptCount val="3"/>
                <c:pt idx="0">
                  <c:v>1</c:v>
                </c:pt>
              </c:numCache>
            </c:numRef>
          </c:val>
          <c:extLst>
            <c:ext xmlns:c16="http://schemas.microsoft.com/office/drawing/2014/chart" uri="{C3380CC4-5D6E-409C-BE32-E72D297353CC}">
              <c16:uniqueId val="{0000004D-EFFB-3A40-A2CE-458B4E00101C}"/>
            </c:ext>
          </c:extLst>
        </c:ser>
        <c:ser>
          <c:idx val="78"/>
          <c:order val="78"/>
          <c:tx>
            <c:strRef>
              <c:f>Sheet3!$CB$4:$CB$5</c:f>
              <c:strCache>
                <c:ptCount val="1"/>
                <c:pt idx="0">
                  <c:v>SQ03476</c:v>
                </c:pt>
              </c:strCache>
            </c:strRef>
          </c:tx>
          <c:invertIfNegative val="0"/>
          <c:cat>
            <c:strRef>
              <c:f>Sheet3!$A$6:$A$9</c:f>
              <c:strCache>
                <c:ptCount val="3"/>
                <c:pt idx="0">
                  <c:v>Female</c:v>
                </c:pt>
                <c:pt idx="1">
                  <c:v>Male</c:v>
                </c:pt>
                <c:pt idx="2">
                  <c:v>(blank)</c:v>
                </c:pt>
              </c:strCache>
            </c:strRef>
          </c:cat>
          <c:val>
            <c:numRef>
              <c:f>Sheet3!$CB$6:$CB$9</c:f>
              <c:numCache>
                <c:formatCode>General</c:formatCode>
                <c:ptCount val="3"/>
                <c:pt idx="2">
                  <c:v>1</c:v>
                </c:pt>
              </c:numCache>
            </c:numRef>
          </c:val>
          <c:extLst>
            <c:ext xmlns:c16="http://schemas.microsoft.com/office/drawing/2014/chart" uri="{C3380CC4-5D6E-409C-BE32-E72D297353CC}">
              <c16:uniqueId val="{0000004E-EFFB-3A40-A2CE-458B4E00101C}"/>
            </c:ext>
          </c:extLst>
        </c:ser>
        <c:ser>
          <c:idx val="79"/>
          <c:order val="79"/>
          <c:tx>
            <c:strRef>
              <c:f>Sheet3!$CC$4:$CC$5</c:f>
              <c:strCache>
                <c:ptCount val="1"/>
                <c:pt idx="0">
                  <c:v>SQ03546</c:v>
                </c:pt>
              </c:strCache>
            </c:strRef>
          </c:tx>
          <c:invertIfNegative val="0"/>
          <c:cat>
            <c:strRef>
              <c:f>Sheet3!$A$6:$A$9</c:f>
              <c:strCache>
                <c:ptCount val="3"/>
                <c:pt idx="0">
                  <c:v>Female</c:v>
                </c:pt>
                <c:pt idx="1">
                  <c:v>Male</c:v>
                </c:pt>
                <c:pt idx="2">
                  <c:v>(blank)</c:v>
                </c:pt>
              </c:strCache>
            </c:strRef>
          </c:cat>
          <c:val>
            <c:numRef>
              <c:f>Sheet3!$CC$6:$CC$9</c:f>
              <c:numCache>
                <c:formatCode>General</c:formatCode>
                <c:ptCount val="3"/>
                <c:pt idx="0">
                  <c:v>1</c:v>
                </c:pt>
              </c:numCache>
            </c:numRef>
          </c:val>
          <c:extLst>
            <c:ext xmlns:c16="http://schemas.microsoft.com/office/drawing/2014/chart" uri="{C3380CC4-5D6E-409C-BE32-E72D297353CC}">
              <c16:uniqueId val="{0000004F-EFFB-3A40-A2CE-458B4E00101C}"/>
            </c:ext>
          </c:extLst>
        </c:ser>
        <c:ser>
          <c:idx val="80"/>
          <c:order val="80"/>
          <c:tx>
            <c:strRef>
              <c:f>Sheet3!$CD$4:$CD$5</c:f>
              <c:strCache>
                <c:ptCount val="1"/>
                <c:pt idx="0">
                  <c:v>SQ03626</c:v>
                </c:pt>
              </c:strCache>
            </c:strRef>
          </c:tx>
          <c:invertIfNegative val="0"/>
          <c:cat>
            <c:strRef>
              <c:f>Sheet3!$A$6:$A$9</c:f>
              <c:strCache>
                <c:ptCount val="3"/>
                <c:pt idx="0">
                  <c:v>Female</c:v>
                </c:pt>
                <c:pt idx="1">
                  <c:v>Male</c:v>
                </c:pt>
                <c:pt idx="2">
                  <c:v>(blank)</c:v>
                </c:pt>
              </c:strCache>
            </c:strRef>
          </c:cat>
          <c:val>
            <c:numRef>
              <c:f>Sheet3!$CD$6:$CD$9</c:f>
              <c:numCache>
                <c:formatCode>General</c:formatCode>
                <c:ptCount val="3"/>
                <c:pt idx="0">
                  <c:v>1</c:v>
                </c:pt>
              </c:numCache>
            </c:numRef>
          </c:val>
          <c:extLst>
            <c:ext xmlns:c16="http://schemas.microsoft.com/office/drawing/2014/chart" uri="{C3380CC4-5D6E-409C-BE32-E72D297353CC}">
              <c16:uniqueId val="{00000050-EFFB-3A40-A2CE-458B4E00101C}"/>
            </c:ext>
          </c:extLst>
        </c:ser>
        <c:ser>
          <c:idx val="81"/>
          <c:order val="81"/>
          <c:tx>
            <c:strRef>
              <c:f>Sheet3!$CE$4:$CE$5</c:f>
              <c:strCache>
                <c:ptCount val="1"/>
                <c:pt idx="0">
                  <c:v>SQ03733</c:v>
                </c:pt>
              </c:strCache>
            </c:strRef>
          </c:tx>
          <c:invertIfNegative val="0"/>
          <c:cat>
            <c:strRef>
              <c:f>Sheet3!$A$6:$A$9</c:f>
              <c:strCache>
                <c:ptCount val="3"/>
                <c:pt idx="0">
                  <c:v>Female</c:v>
                </c:pt>
                <c:pt idx="1">
                  <c:v>Male</c:v>
                </c:pt>
                <c:pt idx="2">
                  <c:v>(blank)</c:v>
                </c:pt>
              </c:strCache>
            </c:strRef>
          </c:cat>
          <c:val>
            <c:numRef>
              <c:f>Sheet3!$CE$6:$CE$9</c:f>
              <c:numCache>
                <c:formatCode>General</c:formatCode>
                <c:ptCount val="3"/>
                <c:pt idx="1">
                  <c:v>1</c:v>
                </c:pt>
              </c:numCache>
            </c:numRef>
          </c:val>
          <c:extLst>
            <c:ext xmlns:c16="http://schemas.microsoft.com/office/drawing/2014/chart" uri="{C3380CC4-5D6E-409C-BE32-E72D297353CC}">
              <c16:uniqueId val="{00000051-EFFB-3A40-A2CE-458B4E00101C}"/>
            </c:ext>
          </c:extLst>
        </c:ser>
        <c:ser>
          <c:idx val="82"/>
          <c:order val="82"/>
          <c:tx>
            <c:strRef>
              <c:f>Sheet3!$CF$4:$CF$5</c:f>
              <c:strCache>
                <c:ptCount val="1"/>
                <c:pt idx="0">
                  <c:v>SQ04488</c:v>
                </c:pt>
              </c:strCache>
            </c:strRef>
          </c:tx>
          <c:invertIfNegative val="0"/>
          <c:cat>
            <c:strRef>
              <c:f>Sheet3!$A$6:$A$9</c:f>
              <c:strCache>
                <c:ptCount val="3"/>
                <c:pt idx="0">
                  <c:v>Female</c:v>
                </c:pt>
                <c:pt idx="1">
                  <c:v>Male</c:v>
                </c:pt>
                <c:pt idx="2">
                  <c:v>(blank)</c:v>
                </c:pt>
              </c:strCache>
            </c:strRef>
          </c:cat>
          <c:val>
            <c:numRef>
              <c:f>Sheet3!$CF$6:$CF$9</c:f>
              <c:numCache>
                <c:formatCode>General</c:formatCode>
                <c:ptCount val="3"/>
                <c:pt idx="1">
                  <c:v>1</c:v>
                </c:pt>
              </c:numCache>
            </c:numRef>
          </c:val>
          <c:extLst>
            <c:ext xmlns:c16="http://schemas.microsoft.com/office/drawing/2014/chart" uri="{C3380CC4-5D6E-409C-BE32-E72D297353CC}">
              <c16:uniqueId val="{00000052-EFFB-3A40-A2CE-458B4E00101C}"/>
            </c:ext>
          </c:extLst>
        </c:ser>
        <c:ser>
          <c:idx val="83"/>
          <c:order val="83"/>
          <c:tx>
            <c:strRef>
              <c:f>Sheet3!$CG$4:$CG$5</c:f>
              <c:strCache>
                <c:ptCount val="1"/>
                <c:pt idx="0">
                  <c:v>SQ04598</c:v>
                </c:pt>
              </c:strCache>
            </c:strRef>
          </c:tx>
          <c:invertIfNegative val="0"/>
          <c:cat>
            <c:strRef>
              <c:f>Sheet3!$A$6:$A$9</c:f>
              <c:strCache>
                <c:ptCount val="3"/>
                <c:pt idx="0">
                  <c:v>Female</c:v>
                </c:pt>
                <c:pt idx="1">
                  <c:v>Male</c:v>
                </c:pt>
                <c:pt idx="2">
                  <c:v>(blank)</c:v>
                </c:pt>
              </c:strCache>
            </c:strRef>
          </c:cat>
          <c:val>
            <c:numRef>
              <c:f>Sheet3!$CG$6:$CG$9</c:f>
              <c:numCache>
                <c:formatCode>General</c:formatCode>
                <c:ptCount val="3"/>
                <c:pt idx="1">
                  <c:v>1</c:v>
                </c:pt>
              </c:numCache>
            </c:numRef>
          </c:val>
          <c:extLst>
            <c:ext xmlns:c16="http://schemas.microsoft.com/office/drawing/2014/chart" uri="{C3380CC4-5D6E-409C-BE32-E72D297353CC}">
              <c16:uniqueId val="{00000053-EFFB-3A40-A2CE-458B4E00101C}"/>
            </c:ext>
          </c:extLst>
        </c:ser>
        <c:ser>
          <c:idx val="84"/>
          <c:order val="84"/>
          <c:tx>
            <c:strRef>
              <c:f>Sheet3!$CH$4:$CH$5</c:f>
              <c:strCache>
                <c:ptCount val="1"/>
                <c:pt idx="0">
                  <c:v>SQ04603</c:v>
                </c:pt>
              </c:strCache>
            </c:strRef>
          </c:tx>
          <c:invertIfNegative val="0"/>
          <c:cat>
            <c:strRef>
              <c:f>Sheet3!$A$6:$A$9</c:f>
              <c:strCache>
                <c:ptCount val="3"/>
                <c:pt idx="0">
                  <c:v>Female</c:v>
                </c:pt>
                <c:pt idx="1">
                  <c:v>Male</c:v>
                </c:pt>
                <c:pt idx="2">
                  <c:v>(blank)</c:v>
                </c:pt>
              </c:strCache>
            </c:strRef>
          </c:cat>
          <c:val>
            <c:numRef>
              <c:f>Sheet3!$CH$6:$CH$9</c:f>
              <c:numCache>
                <c:formatCode>General</c:formatCode>
                <c:ptCount val="3"/>
                <c:pt idx="1">
                  <c:v>1</c:v>
                </c:pt>
              </c:numCache>
            </c:numRef>
          </c:val>
          <c:extLst>
            <c:ext xmlns:c16="http://schemas.microsoft.com/office/drawing/2014/chart" uri="{C3380CC4-5D6E-409C-BE32-E72D297353CC}">
              <c16:uniqueId val="{00000054-EFFB-3A40-A2CE-458B4E00101C}"/>
            </c:ext>
          </c:extLst>
        </c:ser>
        <c:ser>
          <c:idx val="85"/>
          <c:order val="85"/>
          <c:tx>
            <c:strRef>
              <c:f>Sheet3!$CI$4:$CI$5</c:f>
              <c:strCache>
                <c:ptCount val="1"/>
                <c:pt idx="0">
                  <c:v>SQ04612</c:v>
                </c:pt>
              </c:strCache>
            </c:strRef>
          </c:tx>
          <c:invertIfNegative val="0"/>
          <c:cat>
            <c:strRef>
              <c:f>Sheet3!$A$6:$A$9</c:f>
              <c:strCache>
                <c:ptCount val="3"/>
                <c:pt idx="0">
                  <c:v>Female</c:v>
                </c:pt>
                <c:pt idx="1">
                  <c:v>Male</c:v>
                </c:pt>
                <c:pt idx="2">
                  <c:v>(blank)</c:v>
                </c:pt>
              </c:strCache>
            </c:strRef>
          </c:cat>
          <c:val>
            <c:numRef>
              <c:f>Sheet3!$CI$6:$CI$9</c:f>
              <c:numCache>
                <c:formatCode>General</c:formatCode>
                <c:ptCount val="3"/>
                <c:pt idx="0">
                  <c:v>1</c:v>
                </c:pt>
              </c:numCache>
            </c:numRef>
          </c:val>
          <c:extLst>
            <c:ext xmlns:c16="http://schemas.microsoft.com/office/drawing/2014/chart" uri="{C3380CC4-5D6E-409C-BE32-E72D297353CC}">
              <c16:uniqueId val="{00000055-EFFB-3A40-A2CE-458B4E00101C}"/>
            </c:ext>
          </c:extLst>
        </c:ser>
        <c:ser>
          <c:idx val="86"/>
          <c:order val="86"/>
          <c:tx>
            <c:strRef>
              <c:f>Sheet3!$CJ$4:$CJ$5</c:f>
              <c:strCache>
                <c:ptCount val="1"/>
                <c:pt idx="0">
                  <c:v>SQ04665</c:v>
                </c:pt>
              </c:strCache>
            </c:strRef>
          </c:tx>
          <c:invertIfNegative val="0"/>
          <c:cat>
            <c:strRef>
              <c:f>Sheet3!$A$6:$A$9</c:f>
              <c:strCache>
                <c:ptCount val="3"/>
                <c:pt idx="0">
                  <c:v>Female</c:v>
                </c:pt>
                <c:pt idx="1">
                  <c:v>Male</c:v>
                </c:pt>
                <c:pt idx="2">
                  <c:v>(blank)</c:v>
                </c:pt>
              </c:strCache>
            </c:strRef>
          </c:cat>
          <c:val>
            <c:numRef>
              <c:f>Sheet3!$CJ$6:$CJ$9</c:f>
              <c:numCache>
                <c:formatCode>General</c:formatCode>
                <c:ptCount val="3"/>
                <c:pt idx="1">
                  <c:v>1</c:v>
                </c:pt>
              </c:numCache>
            </c:numRef>
          </c:val>
          <c:extLst>
            <c:ext xmlns:c16="http://schemas.microsoft.com/office/drawing/2014/chart" uri="{C3380CC4-5D6E-409C-BE32-E72D297353CC}">
              <c16:uniqueId val="{00000056-EFFB-3A40-A2CE-458B4E00101C}"/>
            </c:ext>
          </c:extLst>
        </c:ser>
        <c:ser>
          <c:idx val="87"/>
          <c:order val="87"/>
          <c:tx>
            <c:strRef>
              <c:f>Sheet3!$CK$4:$CK$5</c:f>
              <c:strCache>
                <c:ptCount val="1"/>
                <c:pt idx="0">
                  <c:v>SQ04960</c:v>
                </c:pt>
              </c:strCache>
            </c:strRef>
          </c:tx>
          <c:invertIfNegative val="0"/>
          <c:cat>
            <c:strRef>
              <c:f>Sheet3!$A$6:$A$9</c:f>
              <c:strCache>
                <c:ptCount val="3"/>
                <c:pt idx="0">
                  <c:v>Female</c:v>
                </c:pt>
                <c:pt idx="1">
                  <c:v>Male</c:v>
                </c:pt>
                <c:pt idx="2">
                  <c:v>(blank)</c:v>
                </c:pt>
              </c:strCache>
            </c:strRef>
          </c:cat>
          <c:val>
            <c:numRef>
              <c:f>Sheet3!$CK$6:$CK$9</c:f>
              <c:numCache>
                <c:formatCode>General</c:formatCode>
                <c:ptCount val="3"/>
                <c:pt idx="0">
                  <c:v>1</c:v>
                </c:pt>
              </c:numCache>
            </c:numRef>
          </c:val>
          <c:extLst>
            <c:ext xmlns:c16="http://schemas.microsoft.com/office/drawing/2014/chart" uri="{C3380CC4-5D6E-409C-BE32-E72D297353CC}">
              <c16:uniqueId val="{00000057-EFFB-3A40-A2CE-458B4E00101C}"/>
            </c:ext>
          </c:extLst>
        </c:ser>
        <c:ser>
          <c:idx val="88"/>
          <c:order val="88"/>
          <c:tx>
            <c:strRef>
              <c:f>Sheet3!$CL$4:$CL$5</c:f>
              <c:strCache>
                <c:ptCount val="1"/>
                <c:pt idx="0">
                  <c:v>TN00083</c:v>
                </c:pt>
              </c:strCache>
            </c:strRef>
          </c:tx>
          <c:invertIfNegative val="0"/>
          <c:cat>
            <c:strRef>
              <c:f>Sheet3!$A$6:$A$9</c:f>
              <c:strCache>
                <c:ptCount val="3"/>
                <c:pt idx="0">
                  <c:v>Female</c:v>
                </c:pt>
                <c:pt idx="1">
                  <c:v>Male</c:v>
                </c:pt>
                <c:pt idx="2">
                  <c:v>(blank)</c:v>
                </c:pt>
              </c:strCache>
            </c:strRef>
          </c:cat>
          <c:val>
            <c:numRef>
              <c:f>Sheet3!$CL$6:$CL$9</c:f>
              <c:numCache>
                <c:formatCode>General</c:formatCode>
                <c:ptCount val="3"/>
                <c:pt idx="0">
                  <c:v>1</c:v>
                </c:pt>
              </c:numCache>
            </c:numRef>
          </c:val>
          <c:extLst>
            <c:ext xmlns:c16="http://schemas.microsoft.com/office/drawing/2014/chart" uri="{C3380CC4-5D6E-409C-BE32-E72D297353CC}">
              <c16:uniqueId val="{00000058-EFFB-3A40-A2CE-458B4E00101C}"/>
            </c:ext>
          </c:extLst>
        </c:ser>
        <c:ser>
          <c:idx val="89"/>
          <c:order val="89"/>
          <c:tx>
            <c:strRef>
              <c:f>Sheet3!$CM$4:$CM$5</c:f>
              <c:strCache>
                <c:ptCount val="1"/>
                <c:pt idx="0">
                  <c:v>TN00129</c:v>
                </c:pt>
              </c:strCache>
            </c:strRef>
          </c:tx>
          <c:invertIfNegative val="0"/>
          <c:cat>
            <c:strRef>
              <c:f>Sheet3!$A$6:$A$9</c:f>
              <c:strCache>
                <c:ptCount val="3"/>
                <c:pt idx="0">
                  <c:v>Female</c:v>
                </c:pt>
                <c:pt idx="1">
                  <c:v>Male</c:v>
                </c:pt>
                <c:pt idx="2">
                  <c:v>(blank)</c:v>
                </c:pt>
              </c:strCache>
            </c:strRef>
          </c:cat>
          <c:val>
            <c:numRef>
              <c:f>Sheet3!$CM$6:$CM$9</c:f>
              <c:numCache>
                <c:formatCode>General</c:formatCode>
                <c:ptCount val="3"/>
              </c:numCache>
            </c:numRef>
          </c:val>
          <c:extLst>
            <c:ext xmlns:c16="http://schemas.microsoft.com/office/drawing/2014/chart" uri="{C3380CC4-5D6E-409C-BE32-E72D297353CC}">
              <c16:uniqueId val="{00000059-EFFB-3A40-A2CE-458B4E00101C}"/>
            </c:ext>
          </c:extLst>
        </c:ser>
        <c:ser>
          <c:idx val="90"/>
          <c:order val="90"/>
          <c:tx>
            <c:strRef>
              <c:f>Sheet3!$CN$4:$CN$5</c:f>
              <c:strCache>
                <c:ptCount val="1"/>
                <c:pt idx="0">
                  <c:v>TN00182</c:v>
                </c:pt>
              </c:strCache>
            </c:strRef>
          </c:tx>
          <c:invertIfNegative val="0"/>
          <c:cat>
            <c:strRef>
              <c:f>Sheet3!$A$6:$A$9</c:f>
              <c:strCache>
                <c:ptCount val="3"/>
                <c:pt idx="0">
                  <c:v>Female</c:v>
                </c:pt>
                <c:pt idx="1">
                  <c:v>Male</c:v>
                </c:pt>
                <c:pt idx="2">
                  <c:v>(blank)</c:v>
                </c:pt>
              </c:strCache>
            </c:strRef>
          </c:cat>
          <c:val>
            <c:numRef>
              <c:f>Sheet3!$CN$6:$CN$9</c:f>
              <c:numCache>
                <c:formatCode>General</c:formatCode>
                <c:ptCount val="3"/>
                <c:pt idx="0">
                  <c:v>1</c:v>
                </c:pt>
              </c:numCache>
            </c:numRef>
          </c:val>
          <c:extLst>
            <c:ext xmlns:c16="http://schemas.microsoft.com/office/drawing/2014/chart" uri="{C3380CC4-5D6E-409C-BE32-E72D297353CC}">
              <c16:uniqueId val="{0000005A-EFFB-3A40-A2CE-458B4E00101C}"/>
            </c:ext>
          </c:extLst>
        </c:ser>
        <c:ser>
          <c:idx val="91"/>
          <c:order val="91"/>
          <c:tx>
            <c:strRef>
              <c:f>Sheet3!$CO$4:$CO$5</c:f>
              <c:strCache>
                <c:ptCount val="1"/>
                <c:pt idx="0">
                  <c:v>TN00214</c:v>
                </c:pt>
              </c:strCache>
            </c:strRef>
          </c:tx>
          <c:invertIfNegative val="0"/>
          <c:cat>
            <c:strRef>
              <c:f>Sheet3!$A$6:$A$9</c:f>
              <c:strCache>
                <c:ptCount val="3"/>
                <c:pt idx="0">
                  <c:v>Female</c:v>
                </c:pt>
                <c:pt idx="1">
                  <c:v>Male</c:v>
                </c:pt>
                <c:pt idx="2">
                  <c:v>(blank)</c:v>
                </c:pt>
              </c:strCache>
            </c:strRef>
          </c:cat>
          <c:val>
            <c:numRef>
              <c:f>Sheet3!$CO$6:$CO$9</c:f>
              <c:numCache>
                <c:formatCode>General</c:formatCode>
                <c:ptCount val="3"/>
                <c:pt idx="0">
                  <c:v>2</c:v>
                </c:pt>
              </c:numCache>
            </c:numRef>
          </c:val>
          <c:extLst>
            <c:ext xmlns:c16="http://schemas.microsoft.com/office/drawing/2014/chart" uri="{C3380CC4-5D6E-409C-BE32-E72D297353CC}">
              <c16:uniqueId val="{0000005B-EFFB-3A40-A2CE-458B4E00101C}"/>
            </c:ext>
          </c:extLst>
        </c:ser>
        <c:ser>
          <c:idx val="92"/>
          <c:order val="92"/>
          <c:tx>
            <c:strRef>
              <c:f>Sheet3!$CP$4:$CP$5</c:f>
              <c:strCache>
                <c:ptCount val="1"/>
                <c:pt idx="0">
                  <c:v>TN00227</c:v>
                </c:pt>
              </c:strCache>
            </c:strRef>
          </c:tx>
          <c:invertIfNegative val="0"/>
          <c:cat>
            <c:strRef>
              <c:f>Sheet3!$A$6:$A$9</c:f>
              <c:strCache>
                <c:ptCount val="3"/>
                <c:pt idx="0">
                  <c:v>Female</c:v>
                </c:pt>
                <c:pt idx="1">
                  <c:v>Male</c:v>
                </c:pt>
                <c:pt idx="2">
                  <c:v>(blank)</c:v>
                </c:pt>
              </c:strCache>
            </c:strRef>
          </c:cat>
          <c:val>
            <c:numRef>
              <c:f>Sheet3!$CP$6:$CP$9</c:f>
              <c:numCache>
                <c:formatCode>General</c:formatCode>
                <c:ptCount val="3"/>
                <c:pt idx="0">
                  <c:v>1</c:v>
                </c:pt>
              </c:numCache>
            </c:numRef>
          </c:val>
          <c:extLst>
            <c:ext xmlns:c16="http://schemas.microsoft.com/office/drawing/2014/chart" uri="{C3380CC4-5D6E-409C-BE32-E72D297353CC}">
              <c16:uniqueId val="{0000005C-EFFB-3A40-A2CE-458B4E00101C}"/>
            </c:ext>
          </c:extLst>
        </c:ser>
        <c:ser>
          <c:idx val="93"/>
          <c:order val="93"/>
          <c:tx>
            <c:strRef>
              <c:f>Sheet3!$CQ$4:$CQ$5</c:f>
              <c:strCache>
                <c:ptCount val="1"/>
                <c:pt idx="0">
                  <c:v>TN00464</c:v>
                </c:pt>
              </c:strCache>
            </c:strRef>
          </c:tx>
          <c:invertIfNegative val="0"/>
          <c:cat>
            <c:strRef>
              <c:f>Sheet3!$A$6:$A$9</c:f>
              <c:strCache>
                <c:ptCount val="3"/>
                <c:pt idx="0">
                  <c:v>Female</c:v>
                </c:pt>
                <c:pt idx="1">
                  <c:v>Male</c:v>
                </c:pt>
                <c:pt idx="2">
                  <c:v>(blank)</c:v>
                </c:pt>
              </c:strCache>
            </c:strRef>
          </c:cat>
          <c:val>
            <c:numRef>
              <c:f>Sheet3!$CQ$6:$CQ$9</c:f>
              <c:numCache>
                <c:formatCode>General</c:formatCode>
                <c:ptCount val="3"/>
                <c:pt idx="1">
                  <c:v>1</c:v>
                </c:pt>
              </c:numCache>
            </c:numRef>
          </c:val>
          <c:extLst>
            <c:ext xmlns:c16="http://schemas.microsoft.com/office/drawing/2014/chart" uri="{C3380CC4-5D6E-409C-BE32-E72D297353CC}">
              <c16:uniqueId val="{0000005D-EFFB-3A40-A2CE-458B4E00101C}"/>
            </c:ext>
          </c:extLst>
        </c:ser>
        <c:ser>
          <c:idx val="94"/>
          <c:order val="94"/>
          <c:tx>
            <c:strRef>
              <c:f>Sheet3!$CR$4:$CR$5</c:f>
              <c:strCache>
                <c:ptCount val="1"/>
                <c:pt idx="0">
                  <c:v>TN00579</c:v>
                </c:pt>
              </c:strCache>
            </c:strRef>
          </c:tx>
          <c:invertIfNegative val="0"/>
          <c:cat>
            <c:strRef>
              <c:f>Sheet3!$A$6:$A$9</c:f>
              <c:strCache>
                <c:ptCount val="3"/>
                <c:pt idx="0">
                  <c:v>Female</c:v>
                </c:pt>
                <c:pt idx="1">
                  <c:v>Male</c:v>
                </c:pt>
                <c:pt idx="2">
                  <c:v>(blank)</c:v>
                </c:pt>
              </c:strCache>
            </c:strRef>
          </c:cat>
          <c:val>
            <c:numRef>
              <c:f>Sheet3!$CR$6:$CR$9</c:f>
              <c:numCache>
                <c:formatCode>General</c:formatCode>
                <c:ptCount val="3"/>
                <c:pt idx="0">
                  <c:v>1</c:v>
                </c:pt>
              </c:numCache>
            </c:numRef>
          </c:val>
          <c:extLst>
            <c:ext xmlns:c16="http://schemas.microsoft.com/office/drawing/2014/chart" uri="{C3380CC4-5D6E-409C-BE32-E72D297353CC}">
              <c16:uniqueId val="{0000005E-EFFB-3A40-A2CE-458B4E00101C}"/>
            </c:ext>
          </c:extLst>
        </c:ser>
        <c:ser>
          <c:idx val="95"/>
          <c:order val="95"/>
          <c:tx>
            <c:strRef>
              <c:f>Sheet3!$CS$4:$CS$5</c:f>
              <c:strCache>
                <c:ptCount val="1"/>
                <c:pt idx="0">
                  <c:v>TN00698</c:v>
                </c:pt>
              </c:strCache>
            </c:strRef>
          </c:tx>
          <c:invertIfNegative val="0"/>
          <c:cat>
            <c:strRef>
              <c:f>Sheet3!$A$6:$A$9</c:f>
              <c:strCache>
                <c:ptCount val="3"/>
                <c:pt idx="0">
                  <c:v>Female</c:v>
                </c:pt>
                <c:pt idx="1">
                  <c:v>Male</c:v>
                </c:pt>
                <c:pt idx="2">
                  <c:v>(blank)</c:v>
                </c:pt>
              </c:strCache>
            </c:strRef>
          </c:cat>
          <c:val>
            <c:numRef>
              <c:f>Sheet3!$CS$6:$CS$9</c:f>
              <c:numCache>
                <c:formatCode>General</c:formatCode>
                <c:ptCount val="3"/>
                <c:pt idx="0">
                  <c:v>1</c:v>
                </c:pt>
              </c:numCache>
            </c:numRef>
          </c:val>
          <c:extLst>
            <c:ext xmlns:c16="http://schemas.microsoft.com/office/drawing/2014/chart" uri="{C3380CC4-5D6E-409C-BE32-E72D297353CC}">
              <c16:uniqueId val="{0000005F-EFFB-3A40-A2CE-458B4E00101C}"/>
            </c:ext>
          </c:extLst>
        </c:ser>
        <c:ser>
          <c:idx val="96"/>
          <c:order val="96"/>
          <c:tx>
            <c:strRef>
              <c:f>Sheet3!$CT$4:$CT$5</c:f>
              <c:strCache>
                <c:ptCount val="1"/>
                <c:pt idx="0">
                  <c:v>TN00727</c:v>
                </c:pt>
              </c:strCache>
            </c:strRef>
          </c:tx>
          <c:invertIfNegative val="0"/>
          <c:cat>
            <c:strRef>
              <c:f>Sheet3!$A$6:$A$9</c:f>
              <c:strCache>
                <c:ptCount val="3"/>
                <c:pt idx="0">
                  <c:v>Female</c:v>
                </c:pt>
                <c:pt idx="1">
                  <c:v>Male</c:v>
                </c:pt>
                <c:pt idx="2">
                  <c:v>(blank)</c:v>
                </c:pt>
              </c:strCache>
            </c:strRef>
          </c:cat>
          <c:val>
            <c:numRef>
              <c:f>Sheet3!$CT$6:$CT$9</c:f>
              <c:numCache>
                <c:formatCode>General</c:formatCode>
                <c:ptCount val="3"/>
                <c:pt idx="0">
                  <c:v>1</c:v>
                </c:pt>
              </c:numCache>
            </c:numRef>
          </c:val>
          <c:extLst>
            <c:ext xmlns:c16="http://schemas.microsoft.com/office/drawing/2014/chart" uri="{C3380CC4-5D6E-409C-BE32-E72D297353CC}">
              <c16:uniqueId val="{00000060-EFFB-3A40-A2CE-458B4E00101C}"/>
            </c:ext>
          </c:extLst>
        </c:ser>
        <c:ser>
          <c:idx val="97"/>
          <c:order val="97"/>
          <c:tx>
            <c:strRef>
              <c:f>Sheet3!$CU$4:$CU$5</c:f>
              <c:strCache>
                <c:ptCount val="1"/>
                <c:pt idx="0">
                  <c:v>TN00735</c:v>
                </c:pt>
              </c:strCache>
            </c:strRef>
          </c:tx>
          <c:invertIfNegative val="0"/>
          <c:cat>
            <c:strRef>
              <c:f>Sheet3!$A$6:$A$9</c:f>
              <c:strCache>
                <c:ptCount val="3"/>
                <c:pt idx="0">
                  <c:v>Female</c:v>
                </c:pt>
                <c:pt idx="1">
                  <c:v>Male</c:v>
                </c:pt>
                <c:pt idx="2">
                  <c:v>(blank)</c:v>
                </c:pt>
              </c:strCache>
            </c:strRef>
          </c:cat>
          <c:val>
            <c:numRef>
              <c:f>Sheet3!$CU$6:$CU$9</c:f>
              <c:numCache>
                <c:formatCode>General</c:formatCode>
                <c:ptCount val="3"/>
                <c:pt idx="1">
                  <c:v>2</c:v>
                </c:pt>
              </c:numCache>
            </c:numRef>
          </c:val>
          <c:extLst>
            <c:ext xmlns:c16="http://schemas.microsoft.com/office/drawing/2014/chart" uri="{C3380CC4-5D6E-409C-BE32-E72D297353CC}">
              <c16:uniqueId val="{00000061-EFFB-3A40-A2CE-458B4E00101C}"/>
            </c:ext>
          </c:extLst>
        </c:ser>
        <c:ser>
          <c:idx val="98"/>
          <c:order val="98"/>
          <c:tx>
            <c:strRef>
              <c:f>Sheet3!$CV$4:$CV$5</c:f>
              <c:strCache>
                <c:ptCount val="1"/>
                <c:pt idx="0">
                  <c:v>TN00890</c:v>
                </c:pt>
              </c:strCache>
            </c:strRef>
          </c:tx>
          <c:invertIfNegative val="0"/>
          <c:cat>
            <c:strRef>
              <c:f>Sheet3!$A$6:$A$9</c:f>
              <c:strCache>
                <c:ptCount val="3"/>
                <c:pt idx="0">
                  <c:v>Female</c:v>
                </c:pt>
                <c:pt idx="1">
                  <c:v>Male</c:v>
                </c:pt>
                <c:pt idx="2">
                  <c:v>(blank)</c:v>
                </c:pt>
              </c:strCache>
            </c:strRef>
          </c:cat>
          <c:val>
            <c:numRef>
              <c:f>Sheet3!$CV$6:$CV$9</c:f>
              <c:numCache>
                <c:formatCode>General</c:formatCode>
                <c:ptCount val="3"/>
                <c:pt idx="0">
                  <c:v>1</c:v>
                </c:pt>
              </c:numCache>
            </c:numRef>
          </c:val>
          <c:extLst>
            <c:ext xmlns:c16="http://schemas.microsoft.com/office/drawing/2014/chart" uri="{C3380CC4-5D6E-409C-BE32-E72D297353CC}">
              <c16:uniqueId val="{00000062-EFFB-3A40-A2CE-458B4E00101C}"/>
            </c:ext>
          </c:extLst>
        </c:ser>
        <c:ser>
          <c:idx val="99"/>
          <c:order val="99"/>
          <c:tx>
            <c:strRef>
              <c:f>Sheet3!$CW$4:$CW$5</c:f>
              <c:strCache>
                <c:ptCount val="1"/>
                <c:pt idx="0">
                  <c:v>TN01028</c:v>
                </c:pt>
              </c:strCache>
            </c:strRef>
          </c:tx>
          <c:invertIfNegative val="0"/>
          <c:cat>
            <c:strRef>
              <c:f>Sheet3!$A$6:$A$9</c:f>
              <c:strCache>
                <c:ptCount val="3"/>
                <c:pt idx="0">
                  <c:v>Female</c:v>
                </c:pt>
                <c:pt idx="1">
                  <c:v>Male</c:v>
                </c:pt>
                <c:pt idx="2">
                  <c:v>(blank)</c:v>
                </c:pt>
              </c:strCache>
            </c:strRef>
          </c:cat>
          <c:val>
            <c:numRef>
              <c:f>Sheet3!$CW$6:$CW$9</c:f>
              <c:numCache>
                <c:formatCode>General</c:formatCode>
                <c:ptCount val="3"/>
                <c:pt idx="1">
                  <c:v>1</c:v>
                </c:pt>
              </c:numCache>
            </c:numRef>
          </c:val>
          <c:extLst>
            <c:ext xmlns:c16="http://schemas.microsoft.com/office/drawing/2014/chart" uri="{C3380CC4-5D6E-409C-BE32-E72D297353CC}">
              <c16:uniqueId val="{00000063-EFFB-3A40-A2CE-458B4E00101C}"/>
            </c:ext>
          </c:extLst>
        </c:ser>
        <c:ser>
          <c:idx val="100"/>
          <c:order val="100"/>
          <c:tx>
            <c:strRef>
              <c:f>Sheet3!$CX$4:$CX$5</c:f>
              <c:strCache>
                <c:ptCount val="1"/>
                <c:pt idx="0">
                  <c:v>TN01210</c:v>
                </c:pt>
              </c:strCache>
            </c:strRef>
          </c:tx>
          <c:invertIfNegative val="0"/>
          <c:cat>
            <c:strRef>
              <c:f>Sheet3!$A$6:$A$9</c:f>
              <c:strCache>
                <c:ptCount val="3"/>
                <c:pt idx="0">
                  <c:v>Female</c:v>
                </c:pt>
                <c:pt idx="1">
                  <c:v>Male</c:v>
                </c:pt>
                <c:pt idx="2">
                  <c:v>(blank)</c:v>
                </c:pt>
              </c:strCache>
            </c:strRef>
          </c:cat>
          <c:val>
            <c:numRef>
              <c:f>Sheet3!$CX$6:$CX$9</c:f>
              <c:numCache>
                <c:formatCode>General</c:formatCode>
                <c:ptCount val="3"/>
                <c:pt idx="1">
                  <c:v>1</c:v>
                </c:pt>
              </c:numCache>
            </c:numRef>
          </c:val>
          <c:extLst>
            <c:ext xmlns:c16="http://schemas.microsoft.com/office/drawing/2014/chart" uri="{C3380CC4-5D6E-409C-BE32-E72D297353CC}">
              <c16:uniqueId val="{00000064-EFFB-3A40-A2CE-458B4E00101C}"/>
            </c:ext>
          </c:extLst>
        </c:ser>
        <c:ser>
          <c:idx val="101"/>
          <c:order val="101"/>
          <c:tx>
            <c:strRef>
              <c:f>Sheet3!$CY$4:$CY$5</c:f>
              <c:strCache>
                <c:ptCount val="1"/>
                <c:pt idx="0">
                  <c:v>TN01256</c:v>
                </c:pt>
              </c:strCache>
            </c:strRef>
          </c:tx>
          <c:invertIfNegative val="0"/>
          <c:cat>
            <c:strRef>
              <c:f>Sheet3!$A$6:$A$9</c:f>
              <c:strCache>
                <c:ptCount val="3"/>
                <c:pt idx="0">
                  <c:v>Female</c:v>
                </c:pt>
                <c:pt idx="1">
                  <c:v>Male</c:v>
                </c:pt>
                <c:pt idx="2">
                  <c:v>(blank)</c:v>
                </c:pt>
              </c:strCache>
            </c:strRef>
          </c:cat>
          <c:val>
            <c:numRef>
              <c:f>Sheet3!$CY$6:$CY$9</c:f>
              <c:numCache>
                <c:formatCode>General</c:formatCode>
                <c:ptCount val="3"/>
                <c:pt idx="1">
                  <c:v>1</c:v>
                </c:pt>
              </c:numCache>
            </c:numRef>
          </c:val>
          <c:extLst>
            <c:ext xmlns:c16="http://schemas.microsoft.com/office/drawing/2014/chart" uri="{C3380CC4-5D6E-409C-BE32-E72D297353CC}">
              <c16:uniqueId val="{00000065-EFFB-3A40-A2CE-458B4E00101C}"/>
            </c:ext>
          </c:extLst>
        </c:ser>
        <c:ser>
          <c:idx val="102"/>
          <c:order val="102"/>
          <c:tx>
            <c:strRef>
              <c:f>Sheet3!$CZ$4:$CZ$5</c:f>
              <c:strCache>
                <c:ptCount val="1"/>
                <c:pt idx="0">
                  <c:v>TN01281</c:v>
                </c:pt>
              </c:strCache>
            </c:strRef>
          </c:tx>
          <c:invertIfNegative val="0"/>
          <c:cat>
            <c:strRef>
              <c:f>Sheet3!$A$6:$A$9</c:f>
              <c:strCache>
                <c:ptCount val="3"/>
                <c:pt idx="0">
                  <c:v>Female</c:v>
                </c:pt>
                <c:pt idx="1">
                  <c:v>Male</c:v>
                </c:pt>
                <c:pt idx="2">
                  <c:v>(blank)</c:v>
                </c:pt>
              </c:strCache>
            </c:strRef>
          </c:cat>
          <c:val>
            <c:numRef>
              <c:f>Sheet3!$CZ$6:$CZ$9</c:f>
              <c:numCache>
                <c:formatCode>General</c:formatCode>
                <c:ptCount val="3"/>
                <c:pt idx="0">
                  <c:v>1</c:v>
                </c:pt>
              </c:numCache>
            </c:numRef>
          </c:val>
          <c:extLst>
            <c:ext xmlns:c16="http://schemas.microsoft.com/office/drawing/2014/chart" uri="{C3380CC4-5D6E-409C-BE32-E72D297353CC}">
              <c16:uniqueId val="{00000066-EFFB-3A40-A2CE-458B4E00101C}"/>
            </c:ext>
          </c:extLst>
        </c:ser>
        <c:ser>
          <c:idx val="103"/>
          <c:order val="103"/>
          <c:tx>
            <c:strRef>
              <c:f>Sheet3!$DA$4:$DA$5</c:f>
              <c:strCache>
                <c:ptCount val="1"/>
                <c:pt idx="0">
                  <c:v>TN01340</c:v>
                </c:pt>
              </c:strCache>
            </c:strRef>
          </c:tx>
          <c:invertIfNegative val="0"/>
          <c:cat>
            <c:strRef>
              <c:f>Sheet3!$A$6:$A$9</c:f>
              <c:strCache>
                <c:ptCount val="3"/>
                <c:pt idx="0">
                  <c:v>Female</c:v>
                </c:pt>
                <c:pt idx="1">
                  <c:v>Male</c:v>
                </c:pt>
                <c:pt idx="2">
                  <c:v>(blank)</c:v>
                </c:pt>
              </c:strCache>
            </c:strRef>
          </c:cat>
          <c:val>
            <c:numRef>
              <c:f>Sheet3!$DA$6:$DA$9</c:f>
              <c:numCache>
                <c:formatCode>General</c:formatCode>
                <c:ptCount val="3"/>
                <c:pt idx="1">
                  <c:v>1</c:v>
                </c:pt>
              </c:numCache>
            </c:numRef>
          </c:val>
          <c:extLst>
            <c:ext xmlns:c16="http://schemas.microsoft.com/office/drawing/2014/chart" uri="{C3380CC4-5D6E-409C-BE32-E72D297353CC}">
              <c16:uniqueId val="{00000067-EFFB-3A40-A2CE-458B4E00101C}"/>
            </c:ext>
          </c:extLst>
        </c:ser>
        <c:ser>
          <c:idx val="104"/>
          <c:order val="104"/>
          <c:tx>
            <c:strRef>
              <c:f>Sheet3!$DB$4:$DB$5</c:f>
              <c:strCache>
                <c:ptCount val="1"/>
                <c:pt idx="0">
                  <c:v>TN01389</c:v>
                </c:pt>
              </c:strCache>
            </c:strRef>
          </c:tx>
          <c:invertIfNegative val="0"/>
          <c:cat>
            <c:strRef>
              <c:f>Sheet3!$A$6:$A$9</c:f>
              <c:strCache>
                <c:ptCount val="3"/>
                <c:pt idx="0">
                  <c:v>Female</c:v>
                </c:pt>
                <c:pt idx="1">
                  <c:v>Male</c:v>
                </c:pt>
                <c:pt idx="2">
                  <c:v>(blank)</c:v>
                </c:pt>
              </c:strCache>
            </c:strRef>
          </c:cat>
          <c:val>
            <c:numRef>
              <c:f>Sheet3!$DB$6:$DB$9</c:f>
              <c:numCache>
                <c:formatCode>General</c:formatCode>
                <c:ptCount val="3"/>
              </c:numCache>
            </c:numRef>
          </c:val>
          <c:extLst>
            <c:ext xmlns:c16="http://schemas.microsoft.com/office/drawing/2014/chart" uri="{C3380CC4-5D6E-409C-BE32-E72D297353CC}">
              <c16:uniqueId val="{00000068-EFFB-3A40-A2CE-458B4E00101C}"/>
            </c:ext>
          </c:extLst>
        </c:ser>
        <c:ser>
          <c:idx val="105"/>
          <c:order val="105"/>
          <c:tx>
            <c:strRef>
              <c:f>Sheet3!$DC$4:$DC$5</c:f>
              <c:strCache>
                <c:ptCount val="1"/>
                <c:pt idx="0">
                  <c:v>TN01632</c:v>
                </c:pt>
              </c:strCache>
            </c:strRef>
          </c:tx>
          <c:invertIfNegative val="0"/>
          <c:cat>
            <c:strRef>
              <c:f>Sheet3!$A$6:$A$9</c:f>
              <c:strCache>
                <c:ptCount val="3"/>
                <c:pt idx="0">
                  <c:v>Female</c:v>
                </c:pt>
                <c:pt idx="1">
                  <c:v>Male</c:v>
                </c:pt>
                <c:pt idx="2">
                  <c:v>(blank)</c:v>
                </c:pt>
              </c:strCache>
            </c:strRef>
          </c:cat>
          <c:val>
            <c:numRef>
              <c:f>Sheet3!$DC$6:$DC$9</c:f>
              <c:numCache>
                <c:formatCode>General</c:formatCode>
                <c:ptCount val="3"/>
                <c:pt idx="1">
                  <c:v>1</c:v>
                </c:pt>
              </c:numCache>
            </c:numRef>
          </c:val>
          <c:extLst>
            <c:ext xmlns:c16="http://schemas.microsoft.com/office/drawing/2014/chart" uri="{C3380CC4-5D6E-409C-BE32-E72D297353CC}">
              <c16:uniqueId val="{00000069-EFFB-3A40-A2CE-458B4E00101C}"/>
            </c:ext>
          </c:extLst>
        </c:ser>
        <c:ser>
          <c:idx val="106"/>
          <c:order val="106"/>
          <c:tx>
            <c:strRef>
              <c:f>Sheet3!$DD$4:$DD$5</c:f>
              <c:strCache>
                <c:ptCount val="1"/>
                <c:pt idx="0">
                  <c:v>TN01876</c:v>
                </c:pt>
              </c:strCache>
            </c:strRef>
          </c:tx>
          <c:invertIfNegative val="0"/>
          <c:cat>
            <c:strRef>
              <c:f>Sheet3!$A$6:$A$9</c:f>
              <c:strCache>
                <c:ptCount val="3"/>
                <c:pt idx="0">
                  <c:v>Female</c:v>
                </c:pt>
                <c:pt idx="1">
                  <c:v>Male</c:v>
                </c:pt>
                <c:pt idx="2">
                  <c:v>(blank)</c:v>
                </c:pt>
              </c:strCache>
            </c:strRef>
          </c:cat>
          <c:val>
            <c:numRef>
              <c:f>Sheet3!$DD$6:$DD$9</c:f>
              <c:numCache>
                <c:formatCode>General</c:formatCode>
                <c:ptCount val="3"/>
                <c:pt idx="1">
                  <c:v>2</c:v>
                </c:pt>
              </c:numCache>
            </c:numRef>
          </c:val>
          <c:extLst>
            <c:ext xmlns:c16="http://schemas.microsoft.com/office/drawing/2014/chart" uri="{C3380CC4-5D6E-409C-BE32-E72D297353CC}">
              <c16:uniqueId val="{0000006A-EFFB-3A40-A2CE-458B4E00101C}"/>
            </c:ext>
          </c:extLst>
        </c:ser>
        <c:ser>
          <c:idx val="107"/>
          <c:order val="107"/>
          <c:tx>
            <c:strRef>
              <c:f>Sheet3!$DE$4:$DE$5</c:f>
              <c:strCache>
                <c:ptCount val="1"/>
                <c:pt idx="0">
                  <c:v>TN01912</c:v>
                </c:pt>
              </c:strCache>
            </c:strRef>
          </c:tx>
          <c:invertIfNegative val="0"/>
          <c:cat>
            <c:strRef>
              <c:f>Sheet3!$A$6:$A$9</c:f>
              <c:strCache>
                <c:ptCount val="3"/>
                <c:pt idx="0">
                  <c:v>Female</c:v>
                </c:pt>
                <c:pt idx="1">
                  <c:v>Male</c:v>
                </c:pt>
                <c:pt idx="2">
                  <c:v>(blank)</c:v>
                </c:pt>
              </c:strCache>
            </c:strRef>
          </c:cat>
          <c:val>
            <c:numRef>
              <c:f>Sheet3!$DE$6:$DE$9</c:f>
              <c:numCache>
                <c:formatCode>General</c:formatCode>
                <c:ptCount val="3"/>
                <c:pt idx="1">
                  <c:v>1</c:v>
                </c:pt>
              </c:numCache>
            </c:numRef>
          </c:val>
          <c:extLst>
            <c:ext xmlns:c16="http://schemas.microsoft.com/office/drawing/2014/chart" uri="{C3380CC4-5D6E-409C-BE32-E72D297353CC}">
              <c16:uniqueId val="{0000006B-EFFB-3A40-A2CE-458B4E00101C}"/>
            </c:ext>
          </c:extLst>
        </c:ser>
        <c:ser>
          <c:idx val="108"/>
          <c:order val="108"/>
          <c:tx>
            <c:strRef>
              <c:f>Sheet3!$DF$4:$DF$5</c:f>
              <c:strCache>
                <c:ptCount val="1"/>
                <c:pt idx="0">
                  <c:v>TN02496</c:v>
                </c:pt>
              </c:strCache>
            </c:strRef>
          </c:tx>
          <c:invertIfNegative val="0"/>
          <c:cat>
            <c:strRef>
              <c:f>Sheet3!$A$6:$A$9</c:f>
              <c:strCache>
                <c:ptCount val="3"/>
                <c:pt idx="0">
                  <c:v>Female</c:v>
                </c:pt>
                <c:pt idx="1">
                  <c:v>Male</c:v>
                </c:pt>
                <c:pt idx="2">
                  <c:v>(blank)</c:v>
                </c:pt>
              </c:strCache>
            </c:strRef>
          </c:cat>
          <c:val>
            <c:numRef>
              <c:f>Sheet3!$DF$6:$DF$9</c:f>
              <c:numCache>
                <c:formatCode>General</c:formatCode>
                <c:ptCount val="3"/>
                <c:pt idx="2">
                  <c:v>1</c:v>
                </c:pt>
              </c:numCache>
            </c:numRef>
          </c:val>
          <c:extLst>
            <c:ext xmlns:c16="http://schemas.microsoft.com/office/drawing/2014/chart" uri="{C3380CC4-5D6E-409C-BE32-E72D297353CC}">
              <c16:uniqueId val="{0000006C-EFFB-3A40-A2CE-458B4E00101C}"/>
            </c:ext>
          </c:extLst>
        </c:ser>
        <c:ser>
          <c:idx val="109"/>
          <c:order val="109"/>
          <c:tx>
            <c:strRef>
              <c:f>Sheet3!$DG$4:$DG$5</c:f>
              <c:strCache>
                <c:ptCount val="1"/>
                <c:pt idx="0">
                  <c:v>TN02570</c:v>
                </c:pt>
              </c:strCache>
            </c:strRef>
          </c:tx>
          <c:invertIfNegative val="0"/>
          <c:cat>
            <c:strRef>
              <c:f>Sheet3!$A$6:$A$9</c:f>
              <c:strCache>
                <c:ptCount val="3"/>
                <c:pt idx="0">
                  <c:v>Female</c:v>
                </c:pt>
                <c:pt idx="1">
                  <c:v>Male</c:v>
                </c:pt>
                <c:pt idx="2">
                  <c:v>(blank)</c:v>
                </c:pt>
              </c:strCache>
            </c:strRef>
          </c:cat>
          <c:val>
            <c:numRef>
              <c:f>Sheet3!$DG$6:$DG$9</c:f>
              <c:numCache>
                <c:formatCode>General</c:formatCode>
                <c:ptCount val="3"/>
                <c:pt idx="0">
                  <c:v>1</c:v>
                </c:pt>
              </c:numCache>
            </c:numRef>
          </c:val>
          <c:extLst>
            <c:ext xmlns:c16="http://schemas.microsoft.com/office/drawing/2014/chart" uri="{C3380CC4-5D6E-409C-BE32-E72D297353CC}">
              <c16:uniqueId val="{0000006D-EFFB-3A40-A2CE-458B4E00101C}"/>
            </c:ext>
          </c:extLst>
        </c:ser>
        <c:ser>
          <c:idx val="110"/>
          <c:order val="110"/>
          <c:tx>
            <c:strRef>
              <c:f>Sheet3!$DH$4:$DH$5</c:f>
              <c:strCache>
                <c:ptCount val="1"/>
                <c:pt idx="0">
                  <c:v>TN02667</c:v>
                </c:pt>
              </c:strCache>
            </c:strRef>
          </c:tx>
          <c:invertIfNegative val="0"/>
          <c:cat>
            <c:strRef>
              <c:f>Sheet3!$A$6:$A$9</c:f>
              <c:strCache>
                <c:ptCount val="3"/>
                <c:pt idx="0">
                  <c:v>Female</c:v>
                </c:pt>
                <c:pt idx="1">
                  <c:v>Male</c:v>
                </c:pt>
                <c:pt idx="2">
                  <c:v>(blank)</c:v>
                </c:pt>
              </c:strCache>
            </c:strRef>
          </c:cat>
          <c:val>
            <c:numRef>
              <c:f>Sheet3!$DH$6:$DH$9</c:f>
              <c:numCache>
                <c:formatCode>General</c:formatCode>
                <c:ptCount val="3"/>
                <c:pt idx="1">
                  <c:v>1</c:v>
                </c:pt>
              </c:numCache>
            </c:numRef>
          </c:val>
          <c:extLst>
            <c:ext xmlns:c16="http://schemas.microsoft.com/office/drawing/2014/chart" uri="{C3380CC4-5D6E-409C-BE32-E72D297353CC}">
              <c16:uniqueId val="{0000006E-EFFB-3A40-A2CE-458B4E00101C}"/>
            </c:ext>
          </c:extLst>
        </c:ser>
        <c:ser>
          <c:idx val="111"/>
          <c:order val="111"/>
          <c:tx>
            <c:strRef>
              <c:f>Sheet3!$DI$4:$DI$5</c:f>
              <c:strCache>
                <c:ptCount val="1"/>
                <c:pt idx="0">
                  <c:v>TN02674</c:v>
                </c:pt>
              </c:strCache>
            </c:strRef>
          </c:tx>
          <c:invertIfNegative val="0"/>
          <c:cat>
            <c:strRef>
              <c:f>Sheet3!$A$6:$A$9</c:f>
              <c:strCache>
                <c:ptCount val="3"/>
                <c:pt idx="0">
                  <c:v>Female</c:v>
                </c:pt>
                <c:pt idx="1">
                  <c:v>Male</c:v>
                </c:pt>
                <c:pt idx="2">
                  <c:v>(blank)</c:v>
                </c:pt>
              </c:strCache>
            </c:strRef>
          </c:cat>
          <c:val>
            <c:numRef>
              <c:f>Sheet3!$DI$6:$DI$9</c:f>
              <c:numCache>
                <c:formatCode>General</c:formatCode>
                <c:ptCount val="3"/>
                <c:pt idx="1">
                  <c:v>1</c:v>
                </c:pt>
              </c:numCache>
            </c:numRef>
          </c:val>
          <c:extLst>
            <c:ext xmlns:c16="http://schemas.microsoft.com/office/drawing/2014/chart" uri="{C3380CC4-5D6E-409C-BE32-E72D297353CC}">
              <c16:uniqueId val="{0000006F-EFFB-3A40-A2CE-458B4E00101C}"/>
            </c:ext>
          </c:extLst>
        </c:ser>
        <c:ser>
          <c:idx val="112"/>
          <c:order val="112"/>
          <c:tx>
            <c:strRef>
              <c:f>Sheet3!$DJ$4:$DJ$5</c:f>
              <c:strCache>
                <c:ptCount val="1"/>
                <c:pt idx="0">
                  <c:v>TN02727</c:v>
                </c:pt>
              </c:strCache>
            </c:strRef>
          </c:tx>
          <c:invertIfNegative val="0"/>
          <c:cat>
            <c:strRef>
              <c:f>Sheet3!$A$6:$A$9</c:f>
              <c:strCache>
                <c:ptCount val="3"/>
                <c:pt idx="0">
                  <c:v>Female</c:v>
                </c:pt>
                <c:pt idx="1">
                  <c:v>Male</c:v>
                </c:pt>
                <c:pt idx="2">
                  <c:v>(blank)</c:v>
                </c:pt>
              </c:strCache>
            </c:strRef>
          </c:cat>
          <c:val>
            <c:numRef>
              <c:f>Sheet3!$DJ$6:$DJ$9</c:f>
              <c:numCache>
                <c:formatCode>General</c:formatCode>
                <c:ptCount val="3"/>
                <c:pt idx="0">
                  <c:v>1</c:v>
                </c:pt>
              </c:numCache>
            </c:numRef>
          </c:val>
          <c:extLst>
            <c:ext xmlns:c16="http://schemas.microsoft.com/office/drawing/2014/chart" uri="{C3380CC4-5D6E-409C-BE32-E72D297353CC}">
              <c16:uniqueId val="{00000070-EFFB-3A40-A2CE-458B4E00101C}"/>
            </c:ext>
          </c:extLst>
        </c:ser>
        <c:ser>
          <c:idx val="113"/>
          <c:order val="113"/>
          <c:tx>
            <c:strRef>
              <c:f>Sheet3!$DK$4:$DK$5</c:f>
              <c:strCache>
                <c:ptCount val="1"/>
                <c:pt idx="0">
                  <c:v>TN02749</c:v>
                </c:pt>
              </c:strCache>
            </c:strRef>
          </c:tx>
          <c:invertIfNegative val="0"/>
          <c:cat>
            <c:strRef>
              <c:f>Sheet3!$A$6:$A$9</c:f>
              <c:strCache>
                <c:ptCount val="3"/>
                <c:pt idx="0">
                  <c:v>Female</c:v>
                </c:pt>
                <c:pt idx="1">
                  <c:v>Male</c:v>
                </c:pt>
                <c:pt idx="2">
                  <c:v>(blank)</c:v>
                </c:pt>
              </c:strCache>
            </c:strRef>
          </c:cat>
          <c:val>
            <c:numRef>
              <c:f>Sheet3!$DK$6:$DK$9</c:f>
              <c:numCache>
                <c:formatCode>General</c:formatCode>
                <c:ptCount val="3"/>
                <c:pt idx="0">
                  <c:v>1</c:v>
                </c:pt>
              </c:numCache>
            </c:numRef>
          </c:val>
          <c:extLst>
            <c:ext xmlns:c16="http://schemas.microsoft.com/office/drawing/2014/chart" uri="{C3380CC4-5D6E-409C-BE32-E72D297353CC}">
              <c16:uniqueId val="{00000071-EFFB-3A40-A2CE-458B4E00101C}"/>
            </c:ext>
          </c:extLst>
        </c:ser>
        <c:ser>
          <c:idx val="114"/>
          <c:order val="114"/>
          <c:tx>
            <c:strRef>
              <c:f>Sheet3!$DL$4:$DL$5</c:f>
              <c:strCache>
                <c:ptCount val="1"/>
                <c:pt idx="0">
                  <c:v>TN02798</c:v>
                </c:pt>
              </c:strCache>
            </c:strRef>
          </c:tx>
          <c:invertIfNegative val="0"/>
          <c:cat>
            <c:strRef>
              <c:f>Sheet3!$A$6:$A$9</c:f>
              <c:strCache>
                <c:ptCount val="3"/>
                <c:pt idx="0">
                  <c:v>Female</c:v>
                </c:pt>
                <c:pt idx="1">
                  <c:v>Male</c:v>
                </c:pt>
                <c:pt idx="2">
                  <c:v>(blank)</c:v>
                </c:pt>
              </c:strCache>
            </c:strRef>
          </c:cat>
          <c:val>
            <c:numRef>
              <c:f>Sheet3!$DL$6:$DL$9</c:f>
              <c:numCache>
                <c:formatCode>General</c:formatCode>
                <c:ptCount val="3"/>
                <c:pt idx="0">
                  <c:v>1</c:v>
                </c:pt>
              </c:numCache>
            </c:numRef>
          </c:val>
          <c:extLst>
            <c:ext xmlns:c16="http://schemas.microsoft.com/office/drawing/2014/chart" uri="{C3380CC4-5D6E-409C-BE32-E72D297353CC}">
              <c16:uniqueId val="{00000072-EFFB-3A40-A2CE-458B4E00101C}"/>
            </c:ext>
          </c:extLst>
        </c:ser>
        <c:ser>
          <c:idx val="115"/>
          <c:order val="115"/>
          <c:tx>
            <c:strRef>
              <c:f>Sheet3!$DM$4:$DM$5</c:f>
              <c:strCache>
                <c:ptCount val="1"/>
                <c:pt idx="0">
                  <c:v>TN02883</c:v>
                </c:pt>
              </c:strCache>
            </c:strRef>
          </c:tx>
          <c:invertIfNegative val="0"/>
          <c:cat>
            <c:strRef>
              <c:f>Sheet3!$A$6:$A$9</c:f>
              <c:strCache>
                <c:ptCount val="3"/>
                <c:pt idx="0">
                  <c:v>Female</c:v>
                </c:pt>
                <c:pt idx="1">
                  <c:v>Male</c:v>
                </c:pt>
                <c:pt idx="2">
                  <c:v>(blank)</c:v>
                </c:pt>
              </c:strCache>
            </c:strRef>
          </c:cat>
          <c:val>
            <c:numRef>
              <c:f>Sheet3!$DM$6:$DM$9</c:f>
              <c:numCache>
                <c:formatCode>General</c:formatCode>
                <c:ptCount val="3"/>
                <c:pt idx="0">
                  <c:v>1</c:v>
                </c:pt>
              </c:numCache>
            </c:numRef>
          </c:val>
          <c:extLst>
            <c:ext xmlns:c16="http://schemas.microsoft.com/office/drawing/2014/chart" uri="{C3380CC4-5D6E-409C-BE32-E72D297353CC}">
              <c16:uniqueId val="{00000073-EFFB-3A40-A2CE-458B4E00101C}"/>
            </c:ext>
          </c:extLst>
        </c:ser>
        <c:ser>
          <c:idx val="116"/>
          <c:order val="116"/>
          <c:tx>
            <c:strRef>
              <c:f>Sheet3!$DN$4:$DN$5</c:f>
              <c:strCache>
                <c:ptCount val="1"/>
                <c:pt idx="0">
                  <c:v>TN03032</c:v>
                </c:pt>
              </c:strCache>
            </c:strRef>
          </c:tx>
          <c:invertIfNegative val="0"/>
          <c:cat>
            <c:strRef>
              <c:f>Sheet3!$A$6:$A$9</c:f>
              <c:strCache>
                <c:ptCount val="3"/>
                <c:pt idx="0">
                  <c:v>Female</c:v>
                </c:pt>
                <c:pt idx="1">
                  <c:v>Male</c:v>
                </c:pt>
                <c:pt idx="2">
                  <c:v>(blank)</c:v>
                </c:pt>
              </c:strCache>
            </c:strRef>
          </c:cat>
          <c:val>
            <c:numRef>
              <c:f>Sheet3!$DN$6:$DN$9</c:f>
              <c:numCache>
                <c:formatCode>General</c:formatCode>
                <c:ptCount val="3"/>
                <c:pt idx="0">
                  <c:v>1</c:v>
                </c:pt>
              </c:numCache>
            </c:numRef>
          </c:val>
          <c:extLst>
            <c:ext xmlns:c16="http://schemas.microsoft.com/office/drawing/2014/chart" uri="{C3380CC4-5D6E-409C-BE32-E72D297353CC}">
              <c16:uniqueId val="{00000074-EFFB-3A40-A2CE-458B4E00101C}"/>
            </c:ext>
          </c:extLst>
        </c:ser>
        <c:ser>
          <c:idx val="117"/>
          <c:order val="117"/>
          <c:tx>
            <c:strRef>
              <c:f>Sheet3!$DO$4:$DO$5</c:f>
              <c:strCache>
                <c:ptCount val="1"/>
                <c:pt idx="0">
                  <c:v>TN03068</c:v>
                </c:pt>
              </c:strCache>
            </c:strRef>
          </c:tx>
          <c:invertIfNegative val="0"/>
          <c:cat>
            <c:strRef>
              <c:f>Sheet3!$A$6:$A$9</c:f>
              <c:strCache>
                <c:ptCount val="3"/>
                <c:pt idx="0">
                  <c:v>Female</c:v>
                </c:pt>
                <c:pt idx="1">
                  <c:v>Male</c:v>
                </c:pt>
                <c:pt idx="2">
                  <c:v>(blank)</c:v>
                </c:pt>
              </c:strCache>
            </c:strRef>
          </c:cat>
          <c:val>
            <c:numRef>
              <c:f>Sheet3!$DO$6:$DO$9</c:f>
              <c:numCache>
                <c:formatCode>General</c:formatCode>
                <c:ptCount val="3"/>
                <c:pt idx="1">
                  <c:v>1</c:v>
                </c:pt>
              </c:numCache>
            </c:numRef>
          </c:val>
          <c:extLst>
            <c:ext xmlns:c16="http://schemas.microsoft.com/office/drawing/2014/chart" uri="{C3380CC4-5D6E-409C-BE32-E72D297353CC}">
              <c16:uniqueId val="{00000075-EFFB-3A40-A2CE-458B4E00101C}"/>
            </c:ext>
          </c:extLst>
        </c:ser>
        <c:ser>
          <c:idx val="118"/>
          <c:order val="118"/>
          <c:tx>
            <c:strRef>
              <c:f>Sheet3!$DP$4:$DP$5</c:f>
              <c:strCache>
                <c:ptCount val="1"/>
                <c:pt idx="0">
                  <c:v>TN03097</c:v>
                </c:pt>
              </c:strCache>
            </c:strRef>
          </c:tx>
          <c:invertIfNegative val="0"/>
          <c:cat>
            <c:strRef>
              <c:f>Sheet3!$A$6:$A$9</c:f>
              <c:strCache>
                <c:ptCount val="3"/>
                <c:pt idx="0">
                  <c:v>Female</c:v>
                </c:pt>
                <c:pt idx="1">
                  <c:v>Male</c:v>
                </c:pt>
                <c:pt idx="2">
                  <c:v>(blank)</c:v>
                </c:pt>
              </c:strCache>
            </c:strRef>
          </c:cat>
          <c:val>
            <c:numRef>
              <c:f>Sheet3!$DP$6:$DP$9</c:f>
              <c:numCache>
                <c:formatCode>General</c:formatCode>
                <c:ptCount val="3"/>
                <c:pt idx="1">
                  <c:v>1</c:v>
                </c:pt>
              </c:numCache>
            </c:numRef>
          </c:val>
          <c:extLst>
            <c:ext xmlns:c16="http://schemas.microsoft.com/office/drawing/2014/chart" uri="{C3380CC4-5D6E-409C-BE32-E72D297353CC}">
              <c16:uniqueId val="{00000076-EFFB-3A40-A2CE-458B4E00101C}"/>
            </c:ext>
          </c:extLst>
        </c:ser>
        <c:ser>
          <c:idx val="119"/>
          <c:order val="119"/>
          <c:tx>
            <c:strRef>
              <c:f>Sheet3!$DQ$4:$DQ$5</c:f>
              <c:strCache>
                <c:ptCount val="1"/>
                <c:pt idx="0">
                  <c:v>TN03169</c:v>
                </c:pt>
              </c:strCache>
            </c:strRef>
          </c:tx>
          <c:invertIfNegative val="0"/>
          <c:cat>
            <c:strRef>
              <c:f>Sheet3!$A$6:$A$9</c:f>
              <c:strCache>
                <c:ptCount val="3"/>
                <c:pt idx="0">
                  <c:v>Female</c:v>
                </c:pt>
                <c:pt idx="1">
                  <c:v>Male</c:v>
                </c:pt>
                <c:pt idx="2">
                  <c:v>(blank)</c:v>
                </c:pt>
              </c:strCache>
            </c:strRef>
          </c:cat>
          <c:val>
            <c:numRef>
              <c:f>Sheet3!$DQ$6:$DQ$9</c:f>
              <c:numCache>
                <c:formatCode>General</c:formatCode>
                <c:ptCount val="3"/>
                <c:pt idx="0">
                  <c:v>1</c:v>
                </c:pt>
              </c:numCache>
            </c:numRef>
          </c:val>
          <c:extLst>
            <c:ext xmlns:c16="http://schemas.microsoft.com/office/drawing/2014/chart" uri="{C3380CC4-5D6E-409C-BE32-E72D297353CC}">
              <c16:uniqueId val="{00000077-EFFB-3A40-A2CE-458B4E00101C}"/>
            </c:ext>
          </c:extLst>
        </c:ser>
        <c:ser>
          <c:idx val="120"/>
          <c:order val="120"/>
          <c:tx>
            <c:strRef>
              <c:f>Sheet3!$DR$4:$DR$5</c:f>
              <c:strCache>
                <c:ptCount val="1"/>
                <c:pt idx="0">
                  <c:v>TN03210</c:v>
                </c:pt>
              </c:strCache>
            </c:strRef>
          </c:tx>
          <c:invertIfNegative val="0"/>
          <c:cat>
            <c:strRef>
              <c:f>Sheet3!$A$6:$A$9</c:f>
              <c:strCache>
                <c:ptCount val="3"/>
                <c:pt idx="0">
                  <c:v>Female</c:v>
                </c:pt>
                <c:pt idx="1">
                  <c:v>Male</c:v>
                </c:pt>
                <c:pt idx="2">
                  <c:v>(blank)</c:v>
                </c:pt>
              </c:strCache>
            </c:strRef>
          </c:cat>
          <c:val>
            <c:numRef>
              <c:f>Sheet3!$DR$6:$DR$9</c:f>
              <c:numCache>
                <c:formatCode>General</c:formatCode>
                <c:ptCount val="3"/>
                <c:pt idx="1">
                  <c:v>1</c:v>
                </c:pt>
              </c:numCache>
            </c:numRef>
          </c:val>
          <c:extLst>
            <c:ext xmlns:c16="http://schemas.microsoft.com/office/drawing/2014/chart" uri="{C3380CC4-5D6E-409C-BE32-E72D297353CC}">
              <c16:uniqueId val="{00000078-EFFB-3A40-A2CE-458B4E00101C}"/>
            </c:ext>
          </c:extLst>
        </c:ser>
        <c:ser>
          <c:idx val="121"/>
          <c:order val="121"/>
          <c:tx>
            <c:strRef>
              <c:f>Sheet3!$DS$4:$DS$5</c:f>
              <c:strCache>
                <c:ptCount val="1"/>
                <c:pt idx="0">
                  <c:v>TN03331</c:v>
                </c:pt>
              </c:strCache>
            </c:strRef>
          </c:tx>
          <c:invertIfNegative val="0"/>
          <c:cat>
            <c:strRef>
              <c:f>Sheet3!$A$6:$A$9</c:f>
              <c:strCache>
                <c:ptCount val="3"/>
                <c:pt idx="0">
                  <c:v>Female</c:v>
                </c:pt>
                <c:pt idx="1">
                  <c:v>Male</c:v>
                </c:pt>
                <c:pt idx="2">
                  <c:v>(blank)</c:v>
                </c:pt>
              </c:strCache>
            </c:strRef>
          </c:cat>
          <c:val>
            <c:numRef>
              <c:f>Sheet3!$DS$6:$DS$9</c:f>
              <c:numCache>
                <c:formatCode>General</c:formatCode>
                <c:ptCount val="3"/>
                <c:pt idx="1">
                  <c:v>1</c:v>
                </c:pt>
              </c:numCache>
            </c:numRef>
          </c:val>
          <c:extLst>
            <c:ext xmlns:c16="http://schemas.microsoft.com/office/drawing/2014/chart" uri="{C3380CC4-5D6E-409C-BE32-E72D297353CC}">
              <c16:uniqueId val="{00000079-EFFB-3A40-A2CE-458B4E00101C}"/>
            </c:ext>
          </c:extLst>
        </c:ser>
        <c:ser>
          <c:idx val="122"/>
          <c:order val="122"/>
          <c:tx>
            <c:strRef>
              <c:f>Sheet3!$DT$4:$DT$5</c:f>
              <c:strCache>
                <c:ptCount val="1"/>
                <c:pt idx="0">
                  <c:v>TN03416</c:v>
                </c:pt>
              </c:strCache>
            </c:strRef>
          </c:tx>
          <c:invertIfNegative val="0"/>
          <c:cat>
            <c:strRef>
              <c:f>Sheet3!$A$6:$A$9</c:f>
              <c:strCache>
                <c:ptCount val="3"/>
                <c:pt idx="0">
                  <c:v>Female</c:v>
                </c:pt>
                <c:pt idx="1">
                  <c:v>Male</c:v>
                </c:pt>
                <c:pt idx="2">
                  <c:v>(blank)</c:v>
                </c:pt>
              </c:strCache>
            </c:strRef>
          </c:cat>
          <c:val>
            <c:numRef>
              <c:f>Sheet3!$DT$6:$DT$9</c:f>
              <c:numCache>
                <c:formatCode>General</c:formatCode>
                <c:ptCount val="3"/>
                <c:pt idx="1">
                  <c:v>1</c:v>
                </c:pt>
              </c:numCache>
            </c:numRef>
          </c:val>
          <c:extLst>
            <c:ext xmlns:c16="http://schemas.microsoft.com/office/drawing/2014/chart" uri="{C3380CC4-5D6E-409C-BE32-E72D297353CC}">
              <c16:uniqueId val="{0000007A-EFFB-3A40-A2CE-458B4E00101C}"/>
            </c:ext>
          </c:extLst>
        </c:ser>
        <c:ser>
          <c:idx val="123"/>
          <c:order val="123"/>
          <c:tx>
            <c:strRef>
              <c:f>Sheet3!$DU$4:$DU$5</c:f>
              <c:strCache>
                <c:ptCount val="1"/>
                <c:pt idx="0">
                  <c:v>TN03575</c:v>
                </c:pt>
              </c:strCache>
            </c:strRef>
          </c:tx>
          <c:invertIfNegative val="0"/>
          <c:cat>
            <c:strRef>
              <c:f>Sheet3!$A$6:$A$9</c:f>
              <c:strCache>
                <c:ptCount val="3"/>
                <c:pt idx="0">
                  <c:v>Female</c:v>
                </c:pt>
                <c:pt idx="1">
                  <c:v>Male</c:v>
                </c:pt>
                <c:pt idx="2">
                  <c:v>(blank)</c:v>
                </c:pt>
              </c:strCache>
            </c:strRef>
          </c:cat>
          <c:val>
            <c:numRef>
              <c:f>Sheet3!$DU$6:$DU$9</c:f>
              <c:numCache>
                <c:formatCode>General</c:formatCode>
                <c:ptCount val="3"/>
                <c:pt idx="0">
                  <c:v>1</c:v>
                </c:pt>
              </c:numCache>
            </c:numRef>
          </c:val>
          <c:extLst>
            <c:ext xmlns:c16="http://schemas.microsoft.com/office/drawing/2014/chart" uri="{C3380CC4-5D6E-409C-BE32-E72D297353CC}">
              <c16:uniqueId val="{0000007B-EFFB-3A40-A2CE-458B4E00101C}"/>
            </c:ext>
          </c:extLst>
        </c:ser>
        <c:ser>
          <c:idx val="124"/>
          <c:order val="124"/>
          <c:tx>
            <c:strRef>
              <c:f>Sheet3!$DV$4:$DV$5</c:f>
              <c:strCache>
                <c:ptCount val="1"/>
                <c:pt idx="0">
                  <c:v>TN04058</c:v>
                </c:pt>
              </c:strCache>
            </c:strRef>
          </c:tx>
          <c:invertIfNegative val="0"/>
          <c:cat>
            <c:strRef>
              <c:f>Sheet3!$A$6:$A$9</c:f>
              <c:strCache>
                <c:ptCount val="3"/>
                <c:pt idx="0">
                  <c:v>Female</c:v>
                </c:pt>
                <c:pt idx="1">
                  <c:v>Male</c:v>
                </c:pt>
                <c:pt idx="2">
                  <c:v>(blank)</c:v>
                </c:pt>
              </c:strCache>
            </c:strRef>
          </c:cat>
          <c:val>
            <c:numRef>
              <c:f>Sheet3!$DV$6:$DV$9</c:f>
              <c:numCache>
                <c:formatCode>General</c:formatCode>
                <c:ptCount val="3"/>
                <c:pt idx="1">
                  <c:v>2</c:v>
                </c:pt>
              </c:numCache>
            </c:numRef>
          </c:val>
          <c:extLst>
            <c:ext xmlns:c16="http://schemas.microsoft.com/office/drawing/2014/chart" uri="{C3380CC4-5D6E-409C-BE32-E72D297353CC}">
              <c16:uniqueId val="{0000007C-EFFB-3A40-A2CE-458B4E00101C}"/>
            </c:ext>
          </c:extLst>
        </c:ser>
        <c:ser>
          <c:idx val="125"/>
          <c:order val="125"/>
          <c:tx>
            <c:strRef>
              <c:f>Sheet3!$DW$4:$DW$5</c:f>
              <c:strCache>
                <c:ptCount val="1"/>
                <c:pt idx="0">
                  <c:v>TN04067</c:v>
                </c:pt>
              </c:strCache>
            </c:strRef>
          </c:tx>
          <c:invertIfNegative val="0"/>
          <c:cat>
            <c:strRef>
              <c:f>Sheet3!$A$6:$A$9</c:f>
              <c:strCache>
                <c:ptCount val="3"/>
                <c:pt idx="0">
                  <c:v>Female</c:v>
                </c:pt>
                <c:pt idx="1">
                  <c:v>Male</c:v>
                </c:pt>
                <c:pt idx="2">
                  <c:v>(blank)</c:v>
                </c:pt>
              </c:strCache>
            </c:strRef>
          </c:cat>
          <c:val>
            <c:numRef>
              <c:f>Sheet3!$DW$6:$DW$9</c:f>
              <c:numCache>
                <c:formatCode>General</c:formatCode>
                <c:ptCount val="3"/>
                <c:pt idx="0">
                  <c:v>1</c:v>
                </c:pt>
              </c:numCache>
            </c:numRef>
          </c:val>
          <c:extLst>
            <c:ext xmlns:c16="http://schemas.microsoft.com/office/drawing/2014/chart" uri="{C3380CC4-5D6E-409C-BE32-E72D297353CC}">
              <c16:uniqueId val="{0000007D-EFFB-3A40-A2CE-458B4E00101C}"/>
            </c:ext>
          </c:extLst>
        </c:ser>
        <c:ser>
          <c:idx val="126"/>
          <c:order val="126"/>
          <c:tx>
            <c:strRef>
              <c:f>Sheet3!$DX$4:$DX$5</c:f>
              <c:strCache>
                <c:ptCount val="1"/>
                <c:pt idx="0">
                  <c:v>TN04101</c:v>
                </c:pt>
              </c:strCache>
            </c:strRef>
          </c:tx>
          <c:invertIfNegative val="0"/>
          <c:cat>
            <c:strRef>
              <c:f>Sheet3!$A$6:$A$9</c:f>
              <c:strCache>
                <c:ptCount val="3"/>
                <c:pt idx="0">
                  <c:v>Female</c:v>
                </c:pt>
                <c:pt idx="1">
                  <c:v>Male</c:v>
                </c:pt>
                <c:pt idx="2">
                  <c:v>(blank)</c:v>
                </c:pt>
              </c:strCache>
            </c:strRef>
          </c:cat>
          <c:val>
            <c:numRef>
              <c:f>Sheet3!$DX$6:$DX$9</c:f>
              <c:numCache>
                <c:formatCode>General</c:formatCode>
                <c:ptCount val="3"/>
                <c:pt idx="1">
                  <c:v>1</c:v>
                </c:pt>
              </c:numCache>
            </c:numRef>
          </c:val>
          <c:extLst>
            <c:ext xmlns:c16="http://schemas.microsoft.com/office/drawing/2014/chart" uri="{C3380CC4-5D6E-409C-BE32-E72D297353CC}">
              <c16:uniqueId val="{0000007E-EFFB-3A40-A2CE-458B4E00101C}"/>
            </c:ext>
          </c:extLst>
        </c:ser>
        <c:ser>
          <c:idx val="127"/>
          <c:order val="127"/>
          <c:tx>
            <c:strRef>
              <c:f>Sheet3!$DY$4:$DY$5</c:f>
              <c:strCache>
                <c:ptCount val="1"/>
                <c:pt idx="0">
                  <c:v>TN04175</c:v>
                </c:pt>
              </c:strCache>
            </c:strRef>
          </c:tx>
          <c:invertIfNegative val="0"/>
          <c:cat>
            <c:strRef>
              <c:f>Sheet3!$A$6:$A$9</c:f>
              <c:strCache>
                <c:ptCount val="3"/>
                <c:pt idx="0">
                  <c:v>Female</c:v>
                </c:pt>
                <c:pt idx="1">
                  <c:v>Male</c:v>
                </c:pt>
                <c:pt idx="2">
                  <c:v>(blank)</c:v>
                </c:pt>
              </c:strCache>
            </c:strRef>
          </c:cat>
          <c:val>
            <c:numRef>
              <c:f>Sheet3!$DY$6:$DY$9</c:f>
              <c:numCache>
                <c:formatCode>General</c:formatCode>
                <c:ptCount val="3"/>
                <c:pt idx="0">
                  <c:v>1</c:v>
                </c:pt>
              </c:numCache>
            </c:numRef>
          </c:val>
          <c:extLst>
            <c:ext xmlns:c16="http://schemas.microsoft.com/office/drawing/2014/chart" uri="{C3380CC4-5D6E-409C-BE32-E72D297353CC}">
              <c16:uniqueId val="{0000007F-EFFB-3A40-A2CE-458B4E00101C}"/>
            </c:ext>
          </c:extLst>
        </c:ser>
        <c:ser>
          <c:idx val="128"/>
          <c:order val="128"/>
          <c:tx>
            <c:strRef>
              <c:f>Sheet3!$DZ$4:$DZ$5</c:f>
              <c:strCache>
                <c:ptCount val="1"/>
                <c:pt idx="0">
                  <c:v>TN04246</c:v>
                </c:pt>
              </c:strCache>
            </c:strRef>
          </c:tx>
          <c:invertIfNegative val="0"/>
          <c:cat>
            <c:strRef>
              <c:f>Sheet3!$A$6:$A$9</c:f>
              <c:strCache>
                <c:ptCount val="3"/>
                <c:pt idx="0">
                  <c:v>Female</c:v>
                </c:pt>
                <c:pt idx="1">
                  <c:v>Male</c:v>
                </c:pt>
                <c:pt idx="2">
                  <c:v>(blank)</c:v>
                </c:pt>
              </c:strCache>
            </c:strRef>
          </c:cat>
          <c:val>
            <c:numRef>
              <c:f>Sheet3!$DZ$6:$DZ$9</c:f>
              <c:numCache>
                <c:formatCode>General</c:formatCode>
                <c:ptCount val="3"/>
                <c:pt idx="0">
                  <c:v>1</c:v>
                </c:pt>
              </c:numCache>
            </c:numRef>
          </c:val>
          <c:extLst>
            <c:ext xmlns:c16="http://schemas.microsoft.com/office/drawing/2014/chart" uri="{C3380CC4-5D6E-409C-BE32-E72D297353CC}">
              <c16:uniqueId val="{00000080-EFFB-3A40-A2CE-458B4E00101C}"/>
            </c:ext>
          </c:extLst>
        </c:ser>
        <c:ser>
          <c:idx val="129"/>
          <c:order val="129"/>
          <c:tx>
            <c:strRef>
              <c:f>Sheet3!$EA$4:$EA$5</c:f>
              <c:strCache>
                <c:ptCount val="1"/>
                <c:pt idx="0">
                  <c:v>TN04428</c:v>
                </c:pt>
              </c:strCache>
            </c:strRef>
          </c:tx>
          <c:invertIfNegative val="0"/>
          <c:cat>
            <c:strRef>
              <c:f>Sheet3!$A$6:$A$9</c:f>
              <c:strCache>
                <c:ptCount val="3"/>
                <c:pt idx="0">
                  <c:v>Female</c:v>
                </c:pt>
                <c:pt idx="1">
                  <c:v>Male</c:v>
                </c:pt>
                <c:pt idx="2">
                  <c:v>(blank)</c:v>
                </c:pt>
              </c:strCache>
            </c:strRef>
          </c:cat>
          <c:val>
            <c:numRef>
              <c:f>Sheet3!$EA$6:$EA$9</c:f>
              <c:numCache>
                <c:formatCode>General</c:formatCode>
                <c:ptCount val="3"/>
                <c:pt idx="2">
                  <c:v>1</c:v>
                </c:pt>
              </c:numCache>
            </c:numRef>
          </c:val>
          <c:extLst>
            <c:ext xmlns:c16="http://schemas.microsoft.com/office/drawing/2014/chart" uri="{C3380CC4-5D6E-409C-BE32-E72D297353CC}">
              <c16:uniqueId val="{00000081-EFFB-3A40-A2CE-458B4E00101C}"/>
            </c:ext>
          </c:extLst>
        </c:ser>
        <c:ser>
          <c:idx val="130"/>
          <c:order val="130"/>
          <c:tx>
            <c:strRef>
              <c:f>Sheet3!$EB$4:$EB$5</c:f>
              <c:strCache>
                <c:ptCount val="1"/>
                <c:pt idx="0">
                  <c:v>TN04660</c:v>
                </c:pt>
              </c:strCache>
            </c:strRef>
          </c:tx>
          <c:invertIfNegative val="0"/>
          <c:cat>
            <c:strRef>
              <c:f>Sheet3!$A$6:$A$9</c:f>
              <c:strCache>
                <c:ptCount val="3"/>
                <c:pt idx="0">
                  <c:v>Female</c:v>
                </c:pt>
                <c:pt idx="1">
                  <c:v>Male</c:v>
                </c:pt>
                <c:pt idx="2">
                  <c:v>(blank)</c:v>
                </c:pt>
              </c:strCache>
            </c:strRef>
          </c:cat>
          <c:val>
            <c:numRef>
              <c:f>Sheet3!$EB$6:$EB$9</c:f>
              <c:numCache>
                <c:formatCode>General</c:formatCode>
                <c:ptCount val="3"/>
                <c:pt idx="1">
                  <c:v>1</c:v>
                </c:pt>
              </c:numCache>
            </c:numRef>
          </c:val>
          <c:extLst>
            <c:ext xmlns:c16="http://schemas.microsoft.com/office/drawing/2014/chart" uri="{C3380CC4-5D6E-409C-BE32-E72D297353CC}">
              <c16:uniqueId val="{00000082-EFFB-3A40-A2CE-458B4E00101C}"/>
            </c:ext>
          </c:extLst>
        </c:ser>
        <c:ser>
          <c:idx val="131"/>
          <c:order val="131"/>
          <c:tx>
            <c:strRef>
              <c:f>Sheet3!$EC$4:$EC$5</c:f>
              <c:strCache>
                <c:ptCount val="1"/>
                <c:pt idx="0">
                  <c:v>TN04740</c:v>
                </c:pt>
              </c:strCache>
            </c:strRef>
          </c:tx>
          <c:invertIfNegative val="0"/>
          <c:cat>
            <c:strRef>
              <c:f>Sheet3!$A$6:$A$9</c:f>
              <c:strCache>
                <c:ptCount val="3"/>
                <c:pt idx="0">
                  <c:v>Female</c:v>
                </c:pt>
                <c:pt idx="1">
                  <c:v>Male</c:v>
                </c:pt>
                <c:pt idx="2">
                  <c:v>(blank)</c:v>
                </c:pt>
              </c:strCache>
            </c:strRef>
          </c:cat>
          <c:val>
            <c:numRef>
              <c:f>Sheet3!$EC$6:$EC$9</c:f>
              <c:numCache>
                <c:formatCode>General</c:formatCode>
                <c:ptCount val="3"/>
                <c:pt idx="0">
                  <c:v>1</c:v>
                </c:pt>
              </c:numCache>
            </c:numRef>
          </c:val>
          <c:extLst>
            <c:ext xmlns:c16="http://schemas.microsoft.com/office/drawing/2014/chart" uri="{C3380CC4-5D6E-409C-BE32-E72D297353CC}">
              <c16:uniqueId val="{00000083-EFFB-3A40-A2CE-458B4E00101C}"/>
            </c:ext>
          </c:extLst>
        </c:ser>
        <c:ser>
          <c:idx val="132"/>
          <c:order val="132"/>
          <c:tx>
            <c:strRef>
              <c:f>Sheet3!$ED$4:$ED$5</c:f>
              <c:strCache>
                <c:ptCount val="1"/>
                <c:pt idx="0">
                  <c:v>VT00017</c:v>
                </c:pt>
              </c:strCache>
            </c:strRef>
          </c:tx>
          <c:invertIfNegative val="0"/>
          <c:cat>
            <c:strRef>
              <c:f>Sheet3!$A$6:$A$9</c:f>
              <c:strCache>
                <c:ptCount val="3"/>
                <c:pt idx="0">
                  <c:v>Female</c:v>
                </c:pt>
                <c:pt idx="1">
                  <c:v>Male</c:v>
                </c:pt>
                <c:pt idx="2">
                  <c:v>(blank)</c:v>
                </c:pt>
              </c:strCache>
            </c:strRef>
          </c:cat>
          <c:val>
            <c:numRef>
              <c:f>Sheet3!$ED$6:$ED$9</c:f>
              <c:numCache>
                <c:formatCode>General</c:formatCode>
                <c:ptCount val="3"/>
              </c:numCache>
            </c:numRef>
          </c:val>
          <c:extLst>
            <c:ext xmlns:c16="http://schemas.microsoft.com/office/drawing/2014/chart" uri="{C3380CC4-5D6E-409C-BE32-E72D297353CC}">
              <c16:uniqueId val="{00000084-EFFB-3A40-A2CE-458B4E00101C}"/>
            </c:ext>
          </c:extLst>
        </c:ser>
        <c:ser>
          <c:idx val="133"/>
          <c:order val="133"/>
          <c:tx>
            <c:strRef>
              <c:f>Sheet3!$EE$4:$EE$5</c:f>
              <c:strCache>
                <c:ptCount val="1"/>
                <c:pt idx="0">
                  <c:v>VT00336</c:v>
                </c:pt>
              </c:strCache>
            </c:strRef>
          </c:tx>
          <c:invertIfNegative val="0"/>
          <c:cat>
            <c:strRef>
              <c:f>Sheet3!$A$6:$A$9</c:f>
              <c:strCache>
                <c:ptCount val="3"/>
                <c:pt idx="0">
                  <c:v>Female</c:v>
                </c:pt>
                <c:pt idx="1">
                  <c:v>Male</c:v>
                </c:pt>
                <c:pt idx="2">
                  <c:v>(blank)</c:v>
                </c:pt>
              </c:strCache>
            </c:strRef>
          </c:cat>
          <c:val>
            <c:numRef>
              <c:f>Sheet3!$EE$6:$EE$9</c:f>
              <c:numCache>
                <c:formatCode>General</c:formatCode>
                <c:ptCount val="3"/>
                <c:pt idx="1">
                  <c:v>1</c:v>
                </c:pt>
              </c:numCache>
            </c:numRef>
          </c:val>
          <c:extLst>
            <c:ext xmlns:c16="http://schemas.microsoft.com/office/drawing/2014/chart" uri="{C3380CC4-5D6E-409C-BE32-E72D297353CC}">
              <c16:uniqueId val="{00000085-EFFB-3A40-A2CE-458B4E00101C}"/>
            </c:ext>
          </c:extLst>
        </c:ser>
        <c:ser>
          <c:idx val="134"/>
          <c:order val="134"/>
          <c:tx>
            <c:strRef>
              <c:f>Sheet3!$EF$4:$EF$5</c:f>
              <c:strCache>
                <c:ptCount val="1"/>
                <c:pt idx="0">
                  <c:v>VT00578</c:v>
                </c:pt>
              </c:strCache>
            </c:strRef>
          </c:tx>
          <c:invertIfNegative val="0"/>
          <c:cat>
            <c:strRef>
              <c:f>Sheet3!$A$6:$A$9</c:f>
              <c:strCache>
                <c:ptCount val="3"/>
                <c:pt idx="0">
                  <c:v>Female</c:v>
                </c:pt>
                <c:pt idx="1">
                  <c:v>Male</c:v>
                </c:pt>
                <c:pt idx="2">
                  <c:v>(blank)</c:v>
                </c:pt>
              </c:strCache>
            </c:strRef>
          </c:cat>
          <c:val>
            <c:numRef>
              <c:f>Sheet3!$EF$6:$EF$9</c:f>
              <c:numCache>
                <c:formatCode>General</c:formatCode>
                <c:ptCount val="3"/>
                <c:pt idx="0">
                  <c:v>1</c:v>
                </c:pt>
              </c:numCache>
            </c:numRef>
          </c:val>
          <c:extLst>
            <c:ext xmlns:c16="http://schemas.microsoft.com/office/drawing/2014/chart" uri="{C3380CC4-5D6E-409C-BE32-E72D297353CC}">
              <c16:uniqueId val="{00000086-EFFB-3A40-A2CE-458B4E00101C}"/>
            </c:ext>
          </c:extLst>
        </c:ser>
        <c:ser>
          <c:idx val="135"/>
          <c:order val="135"/>
          <c:tx>
            <c:strRef>
              <c:f>Sheet3!$EG$4:$EG$5</c:f>
              <c:strCache>
                <c:ptCount val="1"/>
                <c:pt idx="0">
                  <c:v>VT00596</c:v>
                </c:pt>
              </c:strCache>
            </c:strRef>
          </c:tx>
          <c:invertIfNegative val="0"/>
          <c:cat>
            <c:strRef>
              <c:f>Sheet3!$A$6:$A$9</c:f>
              <c:strCache>
                <c:ptCount val="3"/>
                <c:pt idx="0">
                  <c:v>Female</c:v>
                </c:pt>
                <c:pt idx="1">
                  <c:v>Male</c:v>
                </c:pt>
                <c:pt idx="2">
                  <c:v>(blank)</c:v>
                </c:pt>
              </c:strCache>
            </c:strRef>
          </c:cat>
          <c:val>
            <c:numRef>
              <c:f>Sheet3!$EG$6:$EG$9</c:f>
              <c:numCache>
                <c:formatCode>General</c:formatCode>
                <c:ptCount val="3"/>
                <c:pt idx="0">
                  <c:v>1</c:v>
                </c:pt>
              </c:numCache>
            </c:numRef>
          </c:val>
          <c:extLst>
            <c:ext xmlns:c16="http://schemas.microsoft.com/office/drawing/2014/chart" uri="{C3380CC4-5D6E-409C-BE32-E72D297353CC}">
              <c16:uniqueId val="{00000087-EFFB-3A40-A2CE-458B4E00101C}"/>
            </c:ext>
          </c:extLst>
        </c:ser>
        <c:ser>
          <c:idx val="136"/>
          <c:order val="136"/>
          <c:tx>
            <c:strRef>
              <c:f>Sheet3!$EH$4:$EH$5</c:f>
              <c:strCache>
                <c:ptCount val="1"/>
                <c:pt idx="0">
                  <c:v>VT00687</c:v>
                </c:pt>
              </c:strCache>
            </c:strRef>
          </c:tx>
          <c:invertIfNegative val="0"/>
          <c:cat>
            <c:strRef>
              <c:f>Sheet3!$A$6:$A$9</c:f>
              <c:strCache>
                <c:ptCount val="3"/>
                <c:pt idx="0">
                  <c:v>Female</c:v>
                </c:pt>
                <c:pt idx="1">
                  <c:v>Male</c:v>
                </c:pt>
                <c:pt idx="2">
                  <c:v>(blank)</c:v>
                </c:pt>
              </c:strCache>
            </c:strRef>
          </c:cat>
          <c:val>
            <c:numRef>
              <c:f>Sheet3!$EH$6:$EH$9</c:f>
              <c:numCache>
                <c:formatCode>General</c:formatCode>
                <c:ptCount val="3"/>
                <c:pt idx="1">
                  <c:v>1</c:v>
                </c:pt>
              </c:numCache>
            </c:numRef>
          </c:val>
          <c:extLst>
            <c:ext xmlns:c16="http://schemas.microsoft.com/office/drawing/2014/chart" uri="{C3380CC4-5D6E-409C-BE32-E72D297353CC}">
              <c16:uniqueId val="{00000088-EFFB-3A40-A2CE-458B4E00101C}"/>
            </c:ext>
          </c:extLst>
        </c:ser>
        <c:ser>
          <c:idx val="137"/>
          <c:order val="137"/>
          <c:tx>
            <c:strRef>
              <c:f>Sheet3!$EI$4:$EI$5</c:f>
              <c:strCache>
                <c:ptCount val="1"/>
                <c:pt idx="0">
                  <c:v>VT01092</c:v>
                </c:pt>
              </c:strCache>
            </c:strRef>
          </c:tx>
          <c:invertIfNegative val="0"/>
          <c:cat>
            <c:strRef>
              <c:f>Sheet3!$A$6:$A$9</c:f>
              <c:strCache>
                <c:ptCount val="3"/>
                <c:pt idx="0">
                  <c:v>Female</c:v>
                </c:pt>
                <c:pt idx="1">
                  <c:v>Male</c:v>
                </c:pt>
                <c:pt idx="2">
                  <c:v>(blank)</c:v>
                </c:pt>
              </c:strCache>
            </c:strRef>
          </c:cat>
          <c:val>
            <c:numRef>
              <c:f>Sheet3!$EI$6:$EI$9</c:f>
              <c:numCache>
                <c:formatCode>General</c:formatCode>
                <c:ptCount val="3"/>
                <c:pt idx="1">
                  <c:v>1</c:v>
                </c:pt>
              </c:numCache>
            </c:numRef>
          </c:val>
          <c:extLst>
            <c:ext xmlns:c16="http://schemas.microsoft.com/office/drawing/2014/chart" uri="{C3380CC4-5D6E-409C-BE32-E72D297353CC}">
              <c16:uniqueId val="{00000089-EFFB-3A40-A2CE-458B4E00101C}"/>
            </c:ext>
          </c:extLst>
        </c:ser>
        <c:ser>
          <c:idx val="138"/>
          <c:order val="138"/>
          <c:tx>
            <c:strRef>
              <c:f>Sheet3!$EJ$4:$EJ$5</c:f>
              <c:strCache>
                <c:ptCount val="1"/>
                <c:pt idx="0">
                  <c:v>VT01101</c:v>
                </c:pt>
              </c:strCache>
            </c:strRef>
          </c:tx>
          <c:invertIfNegative val="0"/>
          <c:cat>
            <c:strRef>
              <c:f>Sheet3!$A$6:$A$9</c:f>
              <c:strCache>
                <c:ptCount val="3"/>
                <c:pt idx="0">
                  <c:v>Female</c:v>
                </c:pt>
                <c:pt idx="1">
                  <c:v>Male</c:v>
                </c:pt>
                <c:pt idx="2">
                  <c:v>(blank)</c:v>
                </c:pt>
              </c:strCache>
            </c:strRef>
          </c:cat>
          <c:val>
            <c:numRef>
              <c:f>Sheet3!$EJ$6:$EJ$9</c:f>
              <c:numCache>
                <c:formatCode>General</c:formatCode>
                <c:ptCount val="3"/>
                <c:pt idx="1">
                  <c:v>1</c:v>
                </c:pt>
              </c:numCache>
            </c:numRef>
          </c:val>
          <c:extLst>
            <c:ext xmlns:c16="http://schemas.microsoft.com/office/drawing/2014/chart" uri="{C3380CC4-5D6E-409C-BE32-E72D297353CC}">
              <c16:uniqueId val="{0000008A-EFFB-3A40-A2CE-458B4E00101C}"/>
            </c:ext>
          </c:extLst>
        </c:ser>
        <c:ser>
          <c:idx val="139"/>
          <c:order val="139"/>
          <c:tx>
            <c:strRef>
              <c:f>Sheet3!$EK$4:$EK$5</c:f>
              <c:strCache>
                <c:ptCount val="1"/>
                <c:pt idx="0">
                  <c:v>VT01249</c:v>
                </c:pt>
              </c:strCache>
            </c:strRef>
          </c:tx>
          <c:invertIfNegative val="0"/>
          <c:cat>
            <c:strRef>
              <c:f>Sheet3!$A$6:$A$9</c:f>
              <c:strCache>
                <c:ptCount val="3"/>
                <c:pt idx="0">
                  <c:v>Female</c:v>
                </c:pt>
                <c:pt idx="1">
                  <c:v>Male</c:v>
                </c:pt>
                <c:pt idx="2">
                  <c:v>(blank)</c:v>
                </c:pt>
              </c:strCache>
            </c:strRef>
          </c:cat>
          <c:val>
            <c:numRef>
              <c:f>Sheet3!$EK$6:$EK$9</c:f>
              <c:numCache>
                <c:formatCode>General</c:formatCode>
                <c:ptCount val="3"/>
                <c:pt idx="0">
                  <c:v>1</c:v>
                </c:pt>
              </c:numCache>
            </c:numRef>
          </c:val>
          <c:extLst>
            <c:ext xmlns:c16="http://schemas.microsoft.com/office/drawing/2014/chart" uri="{C3380CC4-5D6E-409C-BE32-E72D297353CC}">
              <c16:uniqueId val="{0000008B-EFFB-3A40-A2CE-458B4E00101C}"/>
            </c:ext>
          </c:extLst>
        </c:ser>
        <c:ser>
          <c:idx val="140"/>
          <c:order val="140"/>
          <c:tx>
            <c:strRef>
              <c:f>Sheet3!$EL$4:$EL$5</c:f>
              <c:strCache>
                <c:ptCount val="1"/>
                <c:pt idx="0">
                  <c:v>VT01323</c:v>
                </c:pt>
              </c:strCache>
            </c:strRef>
          </c:tx>
          <c:invertIfNegative val="0"/>
          <c:cat>
            <c:strRef>
              <c:f>Sheet3!$A$6:$A$9</c:f>
              <c:strCache>
                <c:ptCount val="3"/>
                <c:pt idx="0">
                  <c:v>Female</c:v>
                </c:pt>
                <c:pt idx="1">
                  <c:v>Male</c:v>
                </c:pt>
                <c:pt idx="2">
                  <c:v>(blank)</c:v>
                </c:pt>
              </c:strCache>
            </c:strRef>
          </c:cat>
          <c:val>
            <c:numRef>
              <c:f>Sheet3!$EL$6:$EL$9</c:f>
              <c:numCache>
                <c:formatCode>General</c:formatCode>
                <c:ptCount val="3"/>
                <c:pt idx="0">
                  <c:v>1</c:v>
                </c:pt>
              </c:numCache>
            </c:numRef>
          </c:val>
          <c:extLst>
            <c:ext xmlns:c16="http://schemas.microsoft.com/office/drawing/2014/chart" uri="{C3380CC4-5D6E-409C-BE32-E72D297353CC}">
              <c16:uniqueId val="{0000008C-EFFB-3A40-A2CE-458B4E00101C}"/>
            </c:ext>
          </c:extLst>
        </c:ser>
        <c:ser>
          <c:idx val="141"/>
          <c:order val="141"/>
          <c:tx>
            <c:strRef>
              <c:f>Sheet3!$EM$4:$EM$5</c:f>
              <c:strCache>
                <c:ptCount val="1"/>
                <c:pt idx="0">
                  <c:v>VT01523</c:v>
                </c:pt>
              </c:strCache>
            </c:strRef>
          </c:tx>
          <c:invertIfNegative val="0"/>
          <c:cat>
            <c:strRef>
              <c:f>Sheet3!$A$6:$A$9</c:f>
              <c:strCache>
                <c:ptCount val="3"/>
                <c:pt idx="0">
                  <c:v>Female</c:v>
                </c:pt>
                <c:pt idx="1">
                  <c:v>Male</c:v>
                </c:pt>
                <c:pt idx="2">
                  <c:v>(blank)</c:v>
                </c:pt>
              </c:strCache>
            </c:strRef>
          </c:cat>
          <c:val>
            <c:numRef>
              <c:f>Sheet3!$EM$6:$EM$9</c:f>
              <c:numCache>
                <c:formatCode>General</c:formatCode>
                <c:ptCount val="3"/>
                <c:pt idx="0">
                  <c:v>1</c:v>
                </c:pt>
              </c:numCache>
            </c:numRef>
          </c:val>
          <c:extLst>
            <c:ext xmlns:c16="http://schemas.microsoft.com/office/drawing/2014/chart" uri="{C3380CC4-5D6E-409C-BE32-E72D297353CC}">
              <c16:uniqueId val="{0000008D-EFFB-3A40-A2CE-458B4E00101C}"/>
            </c:ext>
          </c:extLst>
        </c:ser>
        <c:ser>
          <c:idx val="142"/>
          <c:order val="142"/>
          <c:tx>
            <c:strRef>
              <c:f>Sheet3!$EN$4:$EN$5</c:f>
              <c:strCache>
                <c:ptCount val="1"/>
                <c:pt idx="0">
                  <c:v>VT01610</c:v>
                </c:pt>
              </c:strCache>
            </c:strRef>
          </c:tx>
          <c:invertIfNegative val="0"/>
          <c:cat>
            <c:strRef>
              <c:f>Sheet3!$A$6:$A$9</c:f>
              <c:strCache>
                <c:ptCount val="3"/>
                <c:pt idx="0">
                  <c:v>Female</c:v>
                </c:pt>
                <c:pt idx="1">
                  <c:v>Male</c:v>
                </c:pt>
                <c:pt idx="2">
                  <c:v>(blank)</c:v>
                </c:pt>
              </c:strCache>
            </c:strRef>
          </c:cat>
          <c:val>
            <c:numRef>
              <c:f>Sheet3!$EN$6:$EN$9</c:f>
              <c:numCache>
                <c:formatCode>General</c:formatCode>
                <c:ptCount val="3"/>
                <c:pt idx="0">
                  <c:v>2</c:v>
                </c:pt>
              </c:numCache>
            </c:numRef>
          </c:val>
          <c:extLst>
            <c:ext xmlns:c16="http://schemas.microsoft.com/office/drawing/2014/chart" uri="{C3380CC4-5D6E-409C-BE32-E72D297353CC}">
              <c16:uniqueId val="{0000008E-EFFB-3A40-A2CE-458B4E00101C}"/>
            </c:ext>
          </c:extLst>
        </c:ser>
        <c:ser>
          <c:idx val="143"/>
          <c:order val="143"/>
          <c:tx>
            <c:strRef>
              <c:f>Sheet3!$EO$4:$EO$5</c:f>
              <c:strCache>
                <c:ptCount val="1"/>
                <c:pt idx="0">
                  <c:v>VT01684</c:v>
                </c:pt>
              </c:strCache>
            </c:strRef>
          </c:tx>
          <c:invertIfNegative val="0"/>
          <c:cat>
            <c:strRef>
              <c:f>Sheet3!$A$6:$A$9</c:f>
              <c:strCache>
                <c:ptCount val="3"/>
                <c:pt idx="0">
                  <c:v>Female</c:v>
                </c:pt>
                <c:pt idx="1">
                  <c:v>Male</c:v>
                </c:pt>
                <c:pt idx="2">
                  <c:v>(blank)</c:v>
                </c:pt>
              </c:strCache>
            </c:strRef>
          </c:cat>
          <c:val>
            <c:numRef>
              <c:f>Sheet3!$EO$6:$EO$9</c:f>
              <c:numCache>
                <c:formatCode>General</c:formatCode>
                <c:ptCount val="3"/>
                <c:pt idx="0">
                  <c:v>1</c:v>
                </c:pt>
              </c:numCache>
            </c:numRef>
          </c:val>
          <c:extLst>
            <c:ext xmlns:c16="http://schemas.microsoft.com/office/drawing/2014/chart" uri="{C3380CC4-5D6E-409C-BE32-E72D297353CC}">
              <c16:uniqueId val="{0000008F-EFFB-3A40-A2CE-458B4E00101C}"/>
            </c:ext>
          </c:extLst>
        </c:ser>
        <c:ser>
          <c:idx val="144"/>
          <c:order val="144"/>
          <c:tx>
            <c:strRef>
              <c:f>Sheet3!$EP$4:$EP$5</c:f>
              <c:strCache>
                <c:ptCount val="1"/>
                <c:pt idx="0">
                  <c:v>VT01703</c:v>
                </c:pt>
              </c:strCache>
            </c:strRef>
          </c:tx>
          <c:invertIfNegative val="0"/>
          <c:cat>
            <c:strRef>
              <c:f>Sheet3!$A$6:$A$9</c:f>
              <c:strCache>
                <c:ptCount val="3"/>
                <c:pt idx="0">
                  <c:v>Female</c:v>
                </c:pt>
                <c:pt idx="1">
                  <c:v>Male</c:v>
                </c:pt>
                <c:pt idx="2">
                  <c:v>(blank)</c:v>
                </c:pt>
              </c:strCache>
            </c:strRef>
          </c:cat>
          <c:val>
            <c:numRef>
              <c:f>Sheet3!$EP$6:$EP$9</c:f>
              <c:numCache>
                <c:formatCode>General</c:formatCode>
                <c:ptCount val="3"/>
                <c:pt idx="1">
                  <c:v>1</c:v>
                </c:pt>
              </c:numCache>
            </c:numRef>
          </c:val>
          <c:extLst>
            <c:ext xmlns:c16="http://schemas.microsoft.com/office/drawing/2014/chart" uri="{C3380CC4-5D6E-409C-BE32-E72D297353CC}">
              <c16:uniqueId val="{00000090-EFFB-3A40-A2CE-458B4E00101C}"/>
            </c:ext>
          </c:extLst>
        </c:ser>
        <c:ser>
          <c:idx val="145"/>
          <c:order val="145"/>
          <c:tx>
            <c:strRef>
              <c:f>Sheet3!$EQ$4:$EQ$5</c:f>
              <c:strCache>
                <c:ptCount val="1"/>
                <c:pt idx="0">
                  <c:v>VT01740</c:v>
                </c:pt>
              </c:strCache>
            </c:strRef>
          </c:tx>
          <c:invertIfNegative val="0"/>
          <c:cat>
            <c:strRef>
              <c:f>Sheet3!$A$6:$A$9</c:f>
              <c:strCache>
                <c:ptCount val="3"/>
                <c:pt idx="0">
                  <c:v>Female</c:v>
                </c:pt>
                <c:pt idx="1">
                  <c:v>Male</c:v>
                </c:pt>
                <c:pt idx="2">
                  <c:v>(blank)</c:v>
                </c:pt>
              </c:strCache>
            </c:strRef>
          </c:cat>
          <c:val>
            <c:numRef>
              <c:f>Sheet3!$EQ$6:$EQ$9</c:f>
              <c:numCache>
                <c:formatCode>General</c:formatCode>
                <c:ptCount val="3"/>
                <c:pt idx="0">
                  <c:v>1</c:v>
                </c:pt>
              </c:numCache>
            </c:numRef>
          </c:val>
          <c:extLst>
            <c:ext xmlns:c16="http://schemas.microsoft.com/office/drawing/2014/chart" uri="{C3380CC4-5D6E-409C-BE32-E72D297353CC}">
              <c16:uniqueId val="{00000091-EFFB-3A40-A2CE-458B4E00101C}"/>
            </c:ext>
          </c:extLst>
        </c:ser>
        <c:ser>
          <c:idx val="146"/>
          <c:order val="146"/>
          <c:tx>
            <c:strRef>
              <c:f>Sheet3!$ER$4:$ER$5</c:f>
              <c:strCache>
                <c:ptCount val="1"/>
                <c:pt idx="0">
                  <c:v>VT01803</c:v>
                </c:pt>
              </c:strCache>
            </c:strRef>
          </c:tx>
          <c:invertIfNegative val="0"/>
          <c:cat>
            <c:strRef>
              <c:f>Sheet3!$A$6:$A$9</c:f>
              <c:strCache>
                <c:ptCount val="3"/>
                <c:pt idx="0">
                  <c:v>Female</c:v>
                </c:pt>
                <c:pt idx="1">
                  <c:v>Male</c:v>
                </c:pt>
                <c:pt idx="2">
                  <c:v>(blank)</c:v>
                </c:pt>
              </c:strCache>
            </c:strRef>
          </c:cat>
          <c:val>
            <c:numRef>
              <c:f>Sheet3!$ER$6:$ER$9</c:f>
              <c:numCache>
                <c:formatCode>General</c:formatCode>
                <c:ptCount val="3"/>
                <c:pt idx="0">
                  <c:v>1</c:v>
                </c:pt>
              </c:numCache>
            </c:numRef>
          </c:val>
          <c:extLst>
            <c:ext xmlns:c16="http://schemas.microsoft.com/office/drawing/2014/chart" uri="{C3380CC4-5D6E-409C-BE32-E72D297353CC}">
              <c16:uniqueId val="{00000092-EFFB-3A40-A2CE-458B4E00101C}"/>
            </c:ext>
          </c:extLst>
        </c:ser>
        <c:ser>
          <c:idx val="147"/>
          <c:order val="147"/>
          <c:tx>
            <c:strRef>
              <c:f>Sheet3!$ES$4:$ES$5</c:f>
              <c:strCache>
                <c:ptCount val="1"/>
                <c:pt idx="0">
                  <c:v>VT01893</c:v>
                </c:pt>
              </c:strCache>
            </c:strRef>
          </c:tx>
          <c:invertIfNegative val="0"/>
          <c:cat>
            <c:strRef>
              <c:f>Sheet3!$A$6:$A$9</c:f>
              <c:strCache>
                <c:ptCount val="3"/>
                <c:pt idx="0">
                  <c:v>Female</c:v>
                </c:pt>
                <c:pt idx="1">
                  <c:v>Male</c:v>
                </c:pt>
                <c:pt idx="2">
                  <c:v>(blank)</c:v>
                </c:pt>
              </c:strCache>
            </c:strRef>
          </c:cat>
          <c:val>
            <c:numRef>
              <c:f>Sheet3!$ES$6:$ES$9</c:f>
              <c:numCache>
                <c:formatCode>General</c:formatCode>
                <c:ptCount val="3"/>
                <c:pt idx="1">
                  <c:v>2</c:v>
                </c:pt>
              </c:numCache>
            </c:numRef>
          </c:val>
          <c:extLst>
            <c:ext xmlns:c16="http://schemas.microsoft.com/office/drawing/2014/chart" uri="{C3380CC4-5D6E-409C-BE32-E72D297353CC}">
              <c16:uniqueId val="{00000093-EFFB-3A40-A2CE-458B4E00101C}"/>
            </c:ext>
          </c:extLst>
        </c:ser>
        <c:ser>
          <c:idx val="148"/>
          <c:order val="148"/>
          <c:tx>
            <c:strRef>
              <c:f>Sheet3!$ET$4:$ET$5</c:f>
              <c:strCache>
                <c:ptCount val="1"/>
                <c:pt idx="0">
                  <c:v>VT02118</c:v>
                </c:pt>
              </c:strCache>
            </c:strRef>
          </c:tx>
          <c:invertIfNegative val="0"/>
          <c:cat>
            <c:strRef>
              <c:f>Sheet3!$A$6:$A$9</c:f>
              <c:strCache>
                <c:ptCount val="3"/>
                <c:pt idx="0">
                  <c:v>Female</c:v>
                </c:pt>
                <c:pt idx="1">
                  <c:v>Male</c:v>
                </c:pt>
                <c:pt idx="2">
                  <c:v>(blank)</c:v>
                </c:pt>
              </c:strCache>
            </c:strRef>
          </c:cat>
          <c:val>
            <c:numRef>
              <c:f>Sheet3!$ET$6:$ET$9</c:f>
              <c:numCache>
                <c:formatCode>General</c:formatCode>
                <c:ptCount val="3"/>
                <c:pt idx="0">
                  <c:v>1</c:v>
                </c:pt>
              </c:numCache>
            </c:numRef>
          </c:val>
          <c:extLst>
            <c:ext xmlns:c16="http://schemas.microsoft.com/office/drawing/2014/chart" uri="{C3380CC4-5D6E-409C-BE32-E72D297353CC}">
              <c16:uniqueId val="{00000094-EFFB-3A40-A2CE-458B4E00101C}"/>
            </c:ext>
          </c:extLst>
        </c:ser>
        <c:ser>
          <c:idx val="149"/>
          <c:order val="149"/>
          <c:tx>
            <c:strRef>
              <c:f>Sheet3!$EU$4:$EU$5</c:f>
              <c:strCache>
                <c:ptCount val="1"/>
                <c:pt idx="0">
                  <c:v>VT02260</c:v>
                </c:pt>
              </c:strCache>
            </c:strRef>
          </c:tx>
          <c:invertIfNegative val="0"/>
          <c:cat>
            <c:strRef>
              <c:f>Sheet3!$A$6:$A$9</c:f>
              <c:strCache>
                <c:ptCount val="3"/>
                <c:pt idx="0">
                  <c:v>Female</c:v>
                </c:pt>
                <c:pt idx="1">
                  <c:v>Male</c:v>
                </c:pt>
                <c:pt idx="2">
                  <c:v>(blank)</c:v>
                </c:pt>
              </c:strCache>
            </c:strRef>
          </c:cat>
          <c:val>
            <c:numRef>
              <c:f>Sheet3!$EU$6:$EU$9</c:f>
              <c:numCache>
                <c:formatCode>General</c:formatCode>
                <c:ptCount val="3"/>
                <c:pt idx="0">
                  <c:v>1</c:v>
                </c:pt>
              </c:numCache>
            </c:numRef>
          </c:val>
          <c:extLst>
            <c:ext xmlns:c16="http://schemas.microsoft.com/office/drawing/2014/chart" uri="{C3380CC4-5D6E-409C-BE32-E72D297353CC}">
              <c16:uniqueId val="{00000095-EFFB-3A40-A2CE-458B4E00101C}"/>
            </c:ext>
          </c:extLst>
        </c:ser>
        <c:ser>
          <c:idx val="150"/>
          <c:order val="150"/>
          <c:tx>
            <c:strRef>
              <c:f>Sheet3!$EV$4:$EV$5</c:f>
              <c:strCache>
                <c:ptCount val="1"/>
                <c:pt idx="0">
                  <c:v>VT02313</c:v>
                </c:pt>
              </c:strCache>
            </c:strRef>
          </c:tx>
          <c:invertIfNegative val="0"/>
          <c:cat>
            <c:strRef>
              <c:f>Sheet3!$A$6:$A$9</c:f>
              <c:strCache>
                <c:ptCount val="3"/>
                <c:pt idx="0">
                  <c:v>Female</c:v>
                </c:pt>
                <c:pt idx="1">
                  <c:v>Male</c:v>
                </c:pt>
                <c:pt idx="2">
                  <c:v>(blank)</c:v>
                </c:pt>
              </c:strCache>
            </c:strRef>
          </c:cat>
          <c:val>
            <c:numRef>
              <c:f>Sheet3!$EV$6:$EV$9</c:f>
              <c:numCache>
                <c:formatCode>General</c:formatCode>
                <c:ptCount val="3"/>
                <c:pt idx="1">
                  <c:v>2</c:v>
                </c:pt>
              </c:numCache>
            </c:numRef>
          </c:val>
          <c:extLst>
            <c:ext xmlns:c16="http://schemas.microsoft.com/office/drawing/2014/chart" uri="{C3380CC4-5D6E-409C-BE32-E72D297353CC}">
              <c16:uniqueId val="{00000096-EFFB-3A40-A2CE-458B4E00101C}"/>
            </c:ext>
          </c:extLst>
        </c:ser>
        <c:ser>
          <c:idx val="151"/>
          <c:order val="151"/>
          <c:tx>
            <c:strRef>
              <c:f>Sheet3!$EW$4:$EW$5</c:f>
              <c:strCache>
                <c:ptCount val="1"/>
                <c:pt idx="0">
                  <c:v>VT02319</c:v>
                </c:pt>
              </c:strCache>
            </c:strRef>
          </c:tx>
          <c:invertIfNegative val="0"/>
          <c:cat>
            <c:strRef>
              <c:f>Sheet3!$A$6:$A$9</c:f>
              <c:strCache>
                <c:ptCount val="3"/>
                <c:pt idx="0">
                  <c:v>Female</c:v>
                </c:pt>
                <c:pt idx="1">
                  <c:v>Male</c:v>
                </c:pt>
                <c:pt idx="2">
                  <c:v>(blank)</c:v>
                </c:pt>
              </c:strCache>
            </c:strRef>
          </c:cat>
          <c:val>
            <c:numRef>
              <c:f>Sheet3!$EW$6:$EW$9</c:f>
              <c:numCache>
                <c:formatCode>General</c:formatCode>
                <c:ptCount val="3"/>
                <c:pt idx="0">
                  <c:v>1</c:v>
                </c:pt>
              </c:numCache>
            </c:numRef>
          </c:val>
          <c:extLst>
            <c:ext xmlns:c16="http://schemas.microsoft.com/office/drawing/2014/chart" uri="{C3380CC4-5D6E-409C-BE32-E72D297353CC}">
              <c16:uniqueId val="{00000097-EFFB-3A40-A2CE-458B4E00101C}"/>
            </c:ext>
          </c:extLst>
        </c:ser>
        <c:ser>
          <c:idx val="152"/>
          <c:order val="152"/>
          <c:tx>
            <c:strRef>
              <c:f>Sheet3!$EX$4:$EX$5</c:f>
              <c:strCache>
                <c:ptCount val="1"/>
                <c:pt idx="0">
                  <c:v>VT02374</c:v>
                </c:pt>
              </c:strCache>
            </c:strRef>
          </c:tx>
          <c:invertIfNegative val="0"/>
          <c:cat>
            <c:strRef>
              <c:f>Sheet3!$A$6:$A$9</c:f>
              <c:strCache>
                <c:ptCount val="3"/>
                <c:pt idx="0">
                  <c:v>Female</c:v>
                </c:pt>
                <c:pt idx="1">
                  <c:v>Male</c:v>
                </c:pt>
                <c:pt idx="2">
                  <c:v>(blank)</c:v>
                </c:pt>
              </c:strCache>
            </c:strRef>
          </c:cat>
          <c:val>
            <c:numRef>
              <c:f>Sheet3!$EX$6:$EX$9</c:f>
              <c:numCache>
                <c:formatCode>General</c:formatCode>
                <c:ptCount val="3"/>
                <c:pt idx="0">
                  <c:v>2</c:v>
                </c:pt>
              </c:numCache>
            </c:numRef>
          </c:val>
          <c:extLst>
            <c:ext xmlns:c16="http://schemas.microsoft.com/office/drawing/2014/chart" uri="{C3380CC4-5D6E-409C-BE32-E72D297353CC}">
              <c16:uniqueId val="{00000098-EFFB-3A40-A2CE-458B4E00101C}"/>
            </c:ext>
          </c:extLst>
        </c:ser>
        <c:ser>
          <c:idx val="153"/>
          <c:order val="153"/>
          <c:tx>
            <c:strRef>
              <c:f>Sheet3!$EY$4:$EY$5</c:f>
              <c:strCache>
                <c:ptCount val="1"/>
                <c:pt idx="0">
                  <c:v>VT02417</c:v>
                </c:pt>
              </c:strCache>
            </c:strRef>
          </c:tx>
          <c:invertIfNegative val="0"/>
          <c:cat>
            <c:strRef>
              <c:f>Sheet3!$A$6:$A$9</c:f>
              <c:strCache>
                <c:ptCount val="3"/>
                <c:pt idx="0">
                  <c:v>Female</c:v>
                </c:pt>
                <c:pt idx="1">
                  <c:v>Male</c:v>
                </c:pt>
                <c:pt idx="2">
                  <c:v>(blank)</c:v>
                </c:pt>
              </c:strCache>
            </c:strRef>
          </c:cat>
          <c:val>
            <c:numRef>
              <c:f>Sheet3!$EY$6:$EY$9</c:f>
              <c:numCache>
                <c:formatCode>General</c:formatCode>
                <c:ptCount val="3"/>
                <c:pt idx="1">
                  <c:v>1</c:v>
                </c:pt>
              </c:numCache>
            </c:numRef>
          </c:val>
          <c:extLst>
            <c:ext xmlns:c16="http://schemas.microsoft.com/office/drawing/2014/chart" uri="{C3380CC4-5D6E-409C-BE32-E72D297353CC}">
              <c16:uniqueId val="{00000099-EFFB-3A40-A2CE-458B4E00101C}"/>
            </c:ext>
          </c:extLst>
        </c:ser>
        <c:ser>
          <c:idx val="154"/>
          <c:order val="154"/>
          <c:tx>
            <c:strRef>
              <c:f>Sheet3!$EZ$4:$EZ$5</c:f>
              <c:strCache>
                <c:ptCount val="1"/>
                <c:pt idx="0">
                  <c:v>VT02491</c:v>
                </c:pt>
              </c:strCache>
            </c:strRef>
          </c:tx>
          <c:invertIfNegative val="0"/>
          <c:cat>
            <c:strRef>
              <c:f>Sheet3!$A$6:$A$9</c:f>
              <c:strCache>
                <c:ptCount val="3"/>
                <c:pt idx="0">
                  <c:v>Female</c:v>
                </c:pt>
                <c:pt idx="1">
                  <c:v>Male</c:v>
                </c:pt>
                <c:pt idx="2">
                  <c:v>(blank)</c:v>
                </c:pt>
              </c:strCache>
            </c:strRef>
          </c:cat>
          <c:val>
            <c:numRef>
              <c:f>Sheet3!$EZ$6:$EZ$9</c:f>
              <c:numCache>
                <c:formatCode>General</c:formatCode>
                <c:ptCount val="3"/>
                <c:pt idx="1">
                  <c:v>1</c:v>
                </c:pt>
              </c:numCache>
            </c:numRef>
          </c:val>
          <c:extLst>
            <c:ext xmlns:c16="http://schemas.microsoft.com/office/drawing/2014/chart" uri="{C3380CC4-5D6E-409C-BE32-E72D297353CC}">
              <c16:uniqueId val="{0000009A-EFFB-3A40-A2CE-458B4E00101C}"/>
            </c:ext>
          </c:extLst>
        </c:ser>
        <c:ser>
          <c:idx val="155"/>
          <c:order val="155"/>
          <c:tx>
            <c:strRef>
              <c:f>Sheet3!$FA$4:$FA$5</c:f>
              <c:strCache>
                <c:ptCount val="1"/>
                <c:pt idx="0">
                  <c:v>VT02532</c:v>
                </c:pt>
              </c:strCache>
            </c:strRef>
          </c:tx>
          <c:invertIfNegative val="0"/>
          <c:cat>
            <c:strRef>
              <c:f>Sheet3!$A$6:$A$9</c:f>
              <c:strCache>
                <c:ptCount val="3"/>
                <c:pt idx="0">
                  <c:v>Female</c:v>
                </c:pt>
                <c:pt idx="1">
                  <c:v>Male</c:v>
                </c:pt>
                <c:pt idx="2">
                  <c:v>(blank)</c:v>
                </c:pt>
              </c:strCache>
            </c:strRef>
          </c:cat>
          <c:val>
            <c:numRef>
              <c:f>Sheet3!$FA$6:$FA$9</c:f>
              <c:numCache>
                <c:formatCode>General</c:formatCode>
                <c:ptCount val="3"/>
                <c:pt idx="0">
                  <c:v>1</c:v>
                </c:pt>
              </c:numCache>
            </c:numRef>
          </c:val>
          <c:extLst>
            <c:ext xmlns:c16="http://schemas.microsoft.com/office/drawing/2014/chart" uri="{C3380CC4-5D6E-409C-BE32-E72D297353CC}">
              <c16:uniqueId val="{0000009B-EFFB-3A40-A2CE-458B4E00101C}"/>
            </c:ext>
          </c:extLst>
        </c:ser>
        <c:ser>
          <c:idx val="156"/>
          <c:order val="156"/>
          <c:tx>
            <c:strRef>
              <c:f>Sheet3!$FB$4:$FB$5</c:f>
              <c:strCache>
                <c:ptCount val="1"/>
                <c:pt idx="0">
                  <c:v>VT02539</c:v>
                </c:pt>
              </c:strCache>
            </c:strRef>
          </c:tx>
          <c:invertIfNegative val="0"/>
          <c:cat>
            <c:strRef>
              <c:f>Sheet3!$A$6:$A$9</c:f>
              <c:strCache>
                <c:ptCount val="3"/>
                <c:pt idx="0">
                  <c:v>Female</c:v>
                </c:pt>
                <c:pt idx="1">
                  <c:v>Male</c:v>
                </c:pt>
                <c:pt idx="2">
                  <c:v>(blank)</c:v>
                </c:pt>
              </c:strCache>
            </c:strRef>
          </c:cat>
          <c:val>
            <c:numRef>
              <c:f>Sheet3!$FB$6:$FB$9</c:f>
              <c:numCache>
                <c:formatCode>General</c:formatCode>
                <c:ptCount val="3"/>
                <c:pt idx="1">
                  <c:v>1</c:v>
                </c:pt>
              </c:numCache>
            </c:numRef>
          </c:val>
          <c:extLst>
            <c:ext xmlns:c16="http://schemas.microsoft.com/office/drawing/2014/chart" uri="{C3380CC4-5D6E-409C-BE32-E72D297353CC}">
              <c16:uniqueId val="{0000009C-EFFB-3A40-A2CE-458B4E00101C}"/>
            </c:ext>
          </c:extLst>
        </c:ser>
        <c:ser>
          <c:idx val="157"/>
          <c:order val="157"/>
          <c:tx>
            <c:strRef>
              <c:f>Sheet3!$FC$4:$FC$5</c:f>
              <c:strCache>
                <c:ptCount val="1"/>
                <c:pt idx="0">
                  <c:v>VT02663</c:v>
                </c:pt>
              </c:strCache>
            </c:strRef>
          </c:tx>
          <c:invertIfNegative val="0"/>
          <c:cat>
            <c:strRef>
              <c:f>Sheet3!$A$6:$A$9</c:f>
              <c:strCache>
                <c:ptCount val="3"/>
                <c:pt idx="0">
                  <c:v>Female</c:v>
                </c:pt>
                <c:pt idx="1">
                  <c:v>Male</c:v>
                </c:pt>
                <c:pt idx="2">
                  <c:v>(blank)</c:v>
                </c:pt>
              </c:strCache>
            </c:strRef>
          </c:cat>
          <c:val>
            <c:numRef>
              <c:f>Sheet3!$FC$6:$FC$9</c:f>
              <c:numCache>
                <c:formatCode>General</c:formatCode>
                <c:ptCount val="3"/>
                <c:pt idx="1">
                  <c:v>1</c:v>
                </c:pt>
              </c:numCache>
            </c:numRef>
          </c:val>
          <c:extLst>
            <c:ext xmlns:c16="http://schemas.microsoft.com/office/drawing/2014/chart" uri="{C3380CC4-5D6E-409C-BE32-E72D297353CC}">
              <c16:uniqueId val="{0000009D-EFFB-3A40-A2CE-458B4E00101C}"/>
            </c:ext>
          </c:extLst>
        </c:ser>
        <c:ser>
          <c:idx val="158"/>
          <c:order val="158"/>
          <c:tx>
            <c:strRef>
              <c:f>Sheet3!$FD$4:$FD$5</c:f>
              <c:strCache>
                <c:ptCount val="1"/>
                <c:pt idx="0">
                  <c:v>VT02801</c:v>
                </c:pt>
              </c:strCache>
            </c:strRef>
          </c:tx>
          <c:invertIfNegative val="0"/>
          <c:cat>
            <c:strRef>
              <c:f>Sheet3!$A$6:$A$9</c:f>
              <c:strCache>
                <c:ptCount val="3"/>
                <c:pt idx="0">
                  <c:v>Female</c:v>
                </c:pt>
                <c:pt idx="1">
                  <c:v>Male</c:v>
                </c:pt>
                <c:pt idx="2">
                  <c:v>(blank)</c:v>
                </c:pt>
              </c:strCache>
            </c:strRef>
          </c:cat>
          <c:val>
            <c:numRef>
              <c:f>Sheet3!$FD$6:$FD$9</c:f>
              <c:numCache>
                <c:formatCode>General</c:formatCode>
                <c:ptCount val="3"/>
                <c:pt idx="1">
                  <c:v>1</c:v>
                </c:pt>
              </c:numCache>
            </c:numRef>
          </c:val>
          <c:extLst>
            <c:ext xmlns:c16="http://schemas.microsoft.com/office/drawing/2014/chart" uri="{C3380CC4-5D6E-409C-BE32-E72D297353CC}">
              <c16:uniqueId val="{0000009E-EFFB-3A40-A2CE-458B4E00101C}"/>
            </c:ext>
          </c:extLst>
        </c:ser>
        <c:ser>
          <c:idx val="159"/>
          <c:order val="159"/>
          <c:tx>
            <c:strRef>
              <c:f>Sheet3!$FE$4:$FE$5</c:f>
              <c:strCache>
                <c:ptCount val="1"/>
                <c:pt idx="0">
                  <c:v>VT03307</c:v>
                </c:pt>
              </c:strCache>
            </c:strRef>
          </c:tx>
          <c:invertIfNegative val="0"/>
          <c:cat>
            <c:strRef>
              <c:f>Sheet3!$A$6:$A$9</c:f>
              <c:strCache>
                <c:ptCount val="3"/>
                <c:pt idx="0">
                  <c:v>Female</c:v>
                </c:pt>
                <c:pt idx="1">
                  <c:v>Male</c:v>
                </c:pt>
                <c:pt idx="2">
                  <c:v>(blank)</c:v>
                </c:pt>
              </c:strCache>
            </c:strRef>
          </c:cat>
          <c:val>
            <c:numRef>
              <c:f>Sheet3!$FE$6:$FE$9</c:f>
              <c:numCache>
                <c:formatCode>General</c:formatCode>
                <c:ptCount val="3"/>
                <c:pt idx="1">
                  <c:v>1</c:v>
                </c:pt>
              </c:numCache>
            </c:numRef>
          </c:val>
          <c:extLst>
            <c:ext xmlns:c16="http://schemas.microsoft.com/office/drawing/2014/chart" uri="{C3380CC4-5D6E-409C-BE32-E72D297353CC}">
              <c16:uniqueId val="{0000009F-EFFB-3A40-A2CE-458B4E00101C}"/>
            </c:ext>
          </c:extLst>
        </c:ser>
        <c:ser>
          <c:idx val="160"/>
          <c:order val="160"/>
          <c:tx>
            <c:strRef>
              <c:f>Sheet3!$FF$4:$FF$5</c:f>
              <c:strCache>
                <c:ptCount val="1"/>
                <c:pt idx="0">
                  <c:v>VT03421</c:v>
                </c:pt>
              </c:strCache>
            </c:strRef>
          </c:tx>
          <c:invertIfNegative val="0"/>
          <c:cat>
            <c:strRef>
              <c:f>Sheet3!$A$6:$A$9</c:f>
              <c:strCache>
                <c:ptCount val="3"/>
                <c:pt idx="0">
                  <c:v>Female</c:v>
                </c:pt>
                <c:pt idx="1">
                  <c:v>Male</c:v>
                </c:pt>
                <c:pt idx="2">
                  <c:v>(blank)</c:v>
                </c:pt>
              </c:strCache>
            </c:strRef>
          </c:cat>
          <c:val>
            <c:numRef>
              <c:f>Sheet3!$FF$6:$FF$9</c:f>
              <c:numCache>
                <c:formatCode>General</c:formatCode>
                <c:ptCount val="3"/>
                <c:pt idx="1">
                  <c:v>1</c:v>
                </c:pt>
              </c:numCache>
            </c:numRef>
          </c:val>
          <c:extLst>
            <c:ext xmlns:c16="http://schemas.microsoft.com/office/drawing/2014/chart" uri="{C3380CC4-5D6E-409C-BE32-E72D297353CC}">
              <c16:uniqueId val="{000000A0-EFFB-3A40-A2CE-458B4E00101C}"/>
            </c:ext>
          </c:extLst>
        </c:ser>
        <c:ser>
          <c:idx val="161"/>
          <c:order val="161"/>
          <c:tx>
            <c:strRef>
              <c:f>Sheet3!$FG$4:$FG$5</c:f>
              <c:strCache>
                <c:ptCount val="1"/>
                <c:pt idx="0">
                  <c:v>VT03500</c:v>
                </c:pt>
              </c:strCache>
            </c:strRef>
          </c:tx>
          <c:invertIfNegative val="0"/>
          <c:cat>
            <c:strRef>
              <c:f>Sheet3!$A$6:$A$9</c:f>
              <c:strCache>
                <c:ptCount val="3"/>
                <c:pt idx="0">
                  <c:v>Female</c:v>
                </c:pt>
                <c:pt idx="1">
                  <c:v>Male</c:v>
                </c:pt>
                <c:pt idx="2">
                  <c:v>(blank)</c:v>
                </c:pt>
              </c:strCache>
            </c:strRef>
          </c:cat>
          <c:val>
            <c:numRef>
              <c:f>Sheet3!$FG$6:$FG$9</c:f>
              <c:numCache>
                <c:formatCode>General</c:formatCode>
                <c:ptCount val="3"/>
                <c:pt idx="1">
                  <c:v>1</c:v>
                </c:pt>
              </c:numCache>
            </c:numRef>
          </c:val>
          <c:extLst>
            <c:ext xmlns:c16="http://schemas.microsoft.com/office/drawing/2014/chart" uri="{C3380CC4-5D6E-409C-BE32-E72D297353CC}">
              <c16:uniqueId val="{000000A1-EFFB-3A40-A2CE-458B4E00101C}"/>
            </c:ext>
          </c:extLst>
        </c:ser>
        <c:ser>
          <c:idx val="162"/>
          <c:order val="162"/>
          <c:tx>
            <c:strRef>
              <c:f>Sheet3!$FH$4:$FH$5</c:f>
              <c:strCache>
                <c:ptCount val="1"/>
                <c:pt idx="0">
                  <c:v>VT03537</c:v>
                </c:pt>
              </c:strCache>
            </c:strRef>
          </c:tx>
          <c:invertIfNegative val="0"/>
          <c:cat>
            <c:strRef>
              <c:f>Sheet3!$A$6:$A$9</c:f>
              <c:strCache>
                <c:ptCount val="3"/>
                <c:pt idx="0">
                  <c:v>Female</c:v>
                </c:pt>
                <c:pt idx="1">
                  <c:v>Male</c:v>
                </c:pt>
                <c:pt idx="2">
                  <c:v>(blank)</c:v>
                </c:pt>
              </c:strCache>
            </c:strRef>
          </c:cat>
          <c:val>
            <c:numRef>
              <c:f>Sheet3!$FH$6:$FH$9</c:f>
              <c:numCache>
                <c:formatCode>General</c:formatCode>
                <c:ptCount val="3"/>
                <c:pt idx="1">
                  <c:v>2</c:v>
                </c:pt>
              </c:numCache>
            </c:numRef>
          </c:val>
          <c:extLst>
            <c:ext xmlns:c16="http://schemas.microsoft.com/office/drawing/2014/chart" uri="{C3380CC4-5D6E-409C-BE32-E72D297353CC}">
              <c16:uniqueId val="{000000A2-EFFB-3A40-A2CE-458B4E00101C}"/>
            </c:ext>
          </c:extLst>
        </c:ser>
        <c:ser>
          <c:idx val="163"/>
          <c:order val="163"/>
          <c:tx>
            <c:strRef>
              <c:f>Sheet3!$FI$4:$FI$5</c:f>
              <c:strCache>
                <c:ptCount val="1"/>
                <c:pt idx="0">
                  <c:v>VT03552</c:v>
                </c:pt>
              </c:strCache>
            </c:strRef>
          </c:tx>
          <c:invertIfNegative val="0"/>
          <c:cat>
            <c:strRef>
              <c:f>Sheet3!$A$6:$A$9</c:f>
              <c:strCache>
                <c:ptCount val="3"/>
                <c:pt idx="0">
                  <c:v>Female</c:v>
                </c:pt>
                <c:pt idx="1">
                  <c:v>Male</c:v>
                </c:pt>
                <c:pt idx="2">
                  <c:v>(blank)</c:v>
                </c:pt>
              </c:strCache>
            </c:strRef>
          </c:cat>
          <c:val>
            <c:numRef>
              <c:f>Sheet3!$FI$6:$FI$9</c:f>
              <c:numCache>
                <c:formatCode>General</c:formatCode>
                <c:ptCount val="3"/>
                <c:pt idx="1">
                  <c:v>1</c:v>
                </c:pt>
              </c:numCache>
            </c:numRef>
          </c:val>
          <c:extLst>
            <c:ext xmlns:c16="http://schemas.microsoft.com/office/drawing/2014/chart" uri="{C3380CC4-5D6E-409C-BE32-E72D297353CC}">
              <c16:uniqueId val="{000000A3-EFFB-3A40-A2CE-458B4E00101C}"/>
            </c:ext>
          </c:extLst>
        </c:ser>
        <c:ser>
          <c:idx val="164"/>
          <c:order val="164"/>
          <c:tx>
            <c:strRef>
              <c:f>Sheet3!$FJ$4:$FJ$5</c:f>
              <c:strCache>
                <c:ptCount val="1"/>
                <c:pt idx="0">
                  <c:v>VT03701</c:v>
                </c:pt>
              </c:strCache>
            </c:strRef>
          </c:tx>
          <c:invertIfNegative val="0"/>
          <c:cat>
            <c:strRef>
              <c:f>Sheet3!$A$6:$A$9</c:f>
              <c:strCache>
                <c:ptCount val="3"/>
                <c:pt idx="0">
                  <c:v>Female</c:v>
                </c:pt>
                <c:pt idx="1">
                  <c:v>Male</c:v>
                </c:pt>
                <c:pt idx="2">
                  <c:v>(blank)</c:v>
                </c:pt>
              </c:strCache>
            </c:strRef>
          </c:cat>
          <c:val>
            <c:numRef>
              <c:f>Sheet3!$FJ$6:$FJ$9</c:f>
              <c:numCache>
                <c:formatCode>General</c:formatCode>
                <c:ptCount val="3"/>
                <c:pt idx="0">
                  <c:v>1</c:v>
                </c:pt>
              </c:numCache>
            </c:numRef>
          </c:val>
          <c:extLst>
            <c:ext xmlns:c16="http://schemas.microsoft.com/office/drawing/2014/chart" uri="{C3380CC4-5D6E-409C-BE32-E72D297353CC}">
              <c16:uniqueId val="{000000A4-EFFB-3A40-A2CE-458B4E00101C}"/>
            </c:ext>
          </c:extLst>
        </c:ser>
        <c:ser>
          <c:idx val="165"/>
          <c:order val="165"/>
          <c:tx>
            <c:strRef>
              <c:f>Sheet3!$FK$4:$FK$5</c:f>
              <c:strCache>
                <c:ptCount val="1"/>
                <c:pt idx="0">
                  <c:v>VT03704</c:v>
                </c:pt>
              </c:strCache>
            </c:strRef>
          </c:tx>
          <c:invertIfNegative val="0"/>
          <c:cat>
            <c:strRef>
              <c:f>Sheet3!$A$6:$A$9</c:f>
              <c:strCache>
                <c:ptCount val="3"/>
                <c:pt idx="0">
                  <c:v>Female</c:v>
                </c:pt>
                <c:pt idx="1">
                  <c:v>Male</c:v>
                </c:pt>
                <c:pt idx="2">
                  <c:v>(blank)</c:v>
                </c:pt>
              </c:strCache>
            </c:strRef>
          </c:cat>
          <c:val>
            <c:numRef>
              <c:f>Sheet3!$FK$6:$FK$9</c:f>
              <c:numCache>
                <c:formatCode>General</c:formatCode>
                <c:ptCount val="3"/>
                <c:pt idx="2">
                  <c:v>1</c:v>
                </c:pt>
              </c:numCache>
            </c:numRef>
          </c:val>
          <c:extLst>
            <c:ext xmlns:c16="http://schemas.microsoft.com/office/drawing/2014/chart" uri="{C3380CC4-5D6E-409C-BE32-E72D297353CC}">
              <c16:uniqueId val="{000000A5-EFFB-3A40-A2CE-458B4E00101C}"/>
            </c:ext>
          </c:extLst>
        </c:ser>
        <c:ser>
          <c:idx val="166"/>
          <c:order val="166"/>
          <c:tx>
            <c:strRef>
              <c:f>Sheet3!$FL$4:$FL$5</c:f>
              <c:strCache>
                <c:ptCount val="1"/>
                <c:pt idx="0">
                  <c:v>VT03849</c:v>
                </c:pt>
              </c:strCache>
            </c:strRef>
          </c:tx>
          <c:invertIfNegative val="0"/>
          <c:cat>
            <c:strRef>
              <c:f>Sheet3!$A$6:$A$9</c:f>
              <c:strCache>
                <c:ptCount val="3"/>
                <c:pt idx="0">
                  <c:v>Female</c:v>
                </c:pt>
                <c:pt idx="1">
                  <c:v>Male</c:v>
                </c:pt>
                <c:pt idx="2">
                  <c:v>(blank)</c:v>
                </c:pt>
              </c:strCache>
            </c:strRef>
          </c:cat>
          <c:val>
            <c:numRef>
              <c:f>Sheet3!$FL$6:$FL$9</c:f>
              <c:numCache>
                <c:formatCode>General</c:formatCode>
                <c:ptCount val="3"/>
                <c:pt idx="1">
                  <c:v>1</c:v>
                </c:pt>
              </c:numCache>
            </c:numRef>
          </c:val>
          <c:extLst>
            <c:ext xmlns:c16="http://schemas.microsoft.com/office/drawing/2014/chart" uri="{C3380CC4-5D6E-409C-BE32-E72D297353CC}">
              <c16:uniqueId val="{000000A6-EFFB-3A40-A2CE-458B4E00101C}"/>
            </c:ext>
          </c:extLst>
        </c:ser>
        <c:ser>
          <c:idx val="167"/>
          <c:order val="167"/>
          <c:tx>
            <c:strRef>
              <c:f>Sheet3!$FM$4:$FM$5</c:f>
              <c:strCache>
                <c:ptCount val="1"/>
                <c:pt idx="0">
                  <c:v>VT03988</c:v>
                </c:pt>
              </c:strCache>
            </c:strRef>
          </c:tx>
          <c:invertIfNegative val="0"/>
          <c:cat>
            <c:strRef>
              <c:f>Sheet3!$A$6:$A$9</c:f>
              <c:strCache>
                <c:ptCount val="3"/>
                <c:pt idx="0">
                  <c:v>Female</c:v>
                </c:pt>
                <c:pt idx="1">
                  <c:v>Male</c:v>
                </c:pt>
                <c:pt idx="2">
                  <c:v>(blank)</c:v>
                </c:pt>
              </c:strCache>
            </c:strRef>
          </c:cat>
          <c:val>
            <c:numRef>
              <c:f>Sheet3!$FM$6:$FM$9</c:f>
              <c:numCache>
                <c:formatCode>General</c:formatCode>
                <c:ptCount val="3"/>
                <c:pt idx="0">
                  <c:v>1</c:v>
                </c:pt>
              </c:numCache>
            </c:numRef>
          </c:val>
          <c:extLst>
            <c:ext xmlns:c16="http://schemas.microsoft.com/office/drawing/2014/chart" uri="{C3380CC4-5D6E-409C-BE32-E72D297353CC}">
              <c16:uniqueId val="{000000A7-EFFB-3A40-A2CE-458B4E00101C}"/>
            </c:ext>
          </c:extLst>
        </c:ser>
        <c:ser>
          <c:idx val="168"/>
          <c:order val="168"/>
          <c:tx>
            <c:strRef>
              <c:f>Sheet3!$FN$4:$FN$5</c:f>
              <c:strCache>
                <c:ptCount val="1"/>
                <c:pt idx="0">
                  <c:v>VT03993</c:v>
                </c:pt>
              </c:strCache>
            </c:strRef>
          </c:tx>
          <c:invertIfNegative val="0"/>
          <c:cat>
            <c:strRef>
              <c:f>Sheet3!$A$6:$A$9</c:f>
              <c:strCache>
                <c:ptCount val="3"/>
                <c:pt idx="0">
                  <c:v>Female</c:v>
                </c:pt>
                <c:pt idx="1">
                  <c:v>Male</c:v>
                </c:pt>
                <c:pt idx="2">
                  <c:v>(blank)</c:v>
                </c:pt>
              </c:strCache>
            </c:strRef>
          </c:cat>
          <c:val>
            <c:numRef>
              <c:f>Sheet3!$FN$6:$FN$9</c:f>
              <c:numCache>
                <c:formatCode>General</c:formatCode>
                <c:ptCount val="3"/>
                <c:pt idx="1">
                  <c:v>1</c:v>
                </c:pt>
              </c:numCache>
            </c:numRef>
          </c:val>
          <c:extLst>
            <c:ext xmlns:c16="http://schemas.microsoft.com/office/drawing/2014/chart" uri="{C3380CC4-5D6E-409C-BE32-E72D297353CC}">
              <c16:uniqueId val="{000000A8-EFFB-3A40-A2CE-458B4E00101C}"/>
            </c:ext>
          </c:extLst>
        </c:ser>
        <c:ser>
          <c:idx val="169"/>
          <c:order val="169"/>
          <c:tx>
            <c:strRef>
              <c:f>Sheet3!$FO$4:$FO$5</c:f>
              <c:strCache>
                <c:ptCount val="1"/>
                <c:pt idx="0">
                  <c:v>VT04028</c:v>
                </c:pt>
              </c:strCache>
            </c:strRef>
          </c:tx>
          <c:invertIfNegative val="0"/>
          <c:cat>
            <c:strRef>
              <c:f>Sheet3!$A$6:$A$9</c:f>
              <c:strCache>
                <c:ptCount val="3"/>
                <c:pt idx="0">
                  <c:v>Female</c:v>
                </c:pt>
                <c:pt idx="1">
                  <c:v>Male</c:v>
                </c:pt>
                <c:pt idx="2">
                  <c:v>(blank)</c:v>
                </c:pt>
              </c:strCache>
            </c:strRef>
          </c:cat>
          <c:val>
            <c:numRef>
              <c:f>Sheet3!$FO$6:$FO$9</c:f>
              <c:numCache>
                <c:formatCode>General</c:formatCode>
                <c:ptCount val="3"/>
                <c:pt idx="1">
                  <c:v>2</c:v>
                </c:pt>
              </c:numCache>
            </c:numRef>
          </c:val>
          <c:extLst>
            <c:ext xmlns:c16="http://schemas.microsoft.com/office/drawing/2014/chart" uri="{C3380CC4-5D6E-409C-BE32-E72D297353CC}">
              <c16:uniqueId val="{000000A9-EFFB-3A40-A2CE-458B4E00101C}"/>
            </c:ext>
          </c:extLst>
        </c:ser>
        <c:ser>
          <c:idx val="170"/>
          <c:order val="170"/>
          <c:tx>
            <c:strRef>
              <c:f>Sheet3!$FP$4:$FP$5</c:f>
              <c:strCache>
                <c:ptCount val="1"/>
                <c:pt idx="0">
                  <c:v>VT04093</c:v>
                </c:pt>
              </c:strCache>
            </c:strRef>
          </c:tx>
          <c:invertIfNegative val="0"/>
          <c:cat>
            <c:strRef>
              <c:f>Sheet3!$A$6:$A$9</c:f>
              <c:strCache>
                <c:ptCount val="3"/>
                <c:pt idx="0">
                  <c:v>Female</c:v>
                </c:pt>
                <c:pt idx="1">
                  <c:v>Male</c:v>
                </c:pt>
                <c:pt idx="2">
                  <c:v>(blank)</c:v>
                </c:pt>
              </c:strCache>
            </c:strRef>
          </c:cat>
          <c:val>
            <c:numRef>
              <c:f>Sheet3!$FP$6:$FP$9</c:f>
              <c:numCache>
                <c:formatCode>General</c:formatCode>
                <c:ptCount val="3"/>
                <c:pt idx="0">
                  <c:v>1</c:v>
                </c:pt>
              </c:numCache>
            </c:numRef>
          </c:val>
          <c:extLst>
            <c:ext xmlns:c16="http://schemas.microsoft.com/office/drawing/2014/chart" uri="{C3380CC4-5D6E-409C-BE32-E72D297353CC}">
              <c16:uniqueId val="{000000AA-EFFB-3A40-A2CE-458B4E00101C}"/>
            </c:ext>
          </c:extLst>
        </c:ser>
        <c:ser>
          <c:idx val="171"/>
          <c:order val="171"/>
          <c:tx>
            <c:strRef>
              <c:f>Sheet3!$FQ$4:$FQ$5</c:f>
              <c:strCache>
                <c:ptCount val="1"/>
                <c:pt idx="0">
                  <c:v>VT04137</c:v>
                </c:pt>
              </c:strCache>
            </c:strRef>
          </c:tx>
          <c:invertIfNegative val="0"/>
          <c:cat>
            <c:strRef>
              <c:f>Sheet3!$A$6:$A$9</c:f>
              <c:strCache>
                <c:ptCount val="3"/>
                <c:pt idx="0">
                  <c:v>Female</c:v>
                </c:pt>
                <c:pt idx="1">
                  <c:v>Male</c:v>
                </c:pt>
                <c:pt idx="2">
                  <c:v>(blank)</c:v>
                </c:pt>
              </c:strCache>
            </c:strRef>
          </c:cat>
          <c:val>
            <c:numRef>
              <c:f>Sheet3!$FQ$6:$FQ$9</c:f>
              <c:numCache>
                <c:formatCode>General</c:formatCode>
                <c:ptCount val="3"/>
                <c:pt idx="2">
                  <c:v>1</c:v>
                </c:pt>
              </c:numCache>
            </c:numRef>
          </c:val>
          <c:extLst>
            <c:ext xmlns:c16="http://schemas.microsoft.com/office/drawing/2014/chart" uri="{C3380CC4-5D6E-409C-BE32-E72D297353CC}">
              <c16:uniqueId val="{000000AB-EFFB-3A40-A2CE-458B4E00101C}"/>
            </c:ext>
          </c:extLst>
        </c:ser>
        <c:ser>
          <c:idx val="172"/>
          <c:order val="172"/>
          <c:tx>
            <c:strRef>
              <c:f>Sheet3!$FR$4:$FR$5</c:f>
              <c:strCache>
                <c:ptCount val="1"/>
                <c:pt idx="0">
                  <c:v>VT04373</c:v>
                </c:pt>
              </c:strCache>
            </c:strRef>
          </c:tx>
          <c:invertIfNegative val="0"/>
          <c:cat>
            <c:strRef>
              <c:f>Sheet3!$A$6:$A$9</c:f>
              <c:strCache>
                <c:ptCount val="3"/>
                <c:pt idx="0">
                  <c:v>Female</c:v>
                </c:pt>
                <c:pt idx="1">
                  <c:v>Male</c:v>
                </c:pt>
                <c:pt idx="2">
                  <c:v>(blank)</c:v>
                </c:pt>
              </c:strCache>
            </c:strRef>
          </c:cat>
          <c:val>
            <c:numRef>
              <c:f>Sheet3!$FR$6:$FR$9</c:f>
              <c:numCache>
                <c:formatCode>General</c:formatCode>
                <c:ptCount val="3"/>
                <c:pt idx="1">
                  <c:v>1</c:v>
                </c:pt>
              </c:numCache>
            </c:numRef>
          </c:val>
          <c:extLst>
            <c:ext xmlns:c16="http://schemas.microsoft.com/office/drawing/2014/chart" uri="{C3380CC4-5D6E-409C-BE32-E72D297353CC}">
              <c16:uniqueId val="{000000AC-EFFB-3A40-A2CE-458B4E00101C}"/>
            </c:ext>
          </c:extLst>
        </c:ser>
        <c:ser>
          <c:idx val="173"/>
          <c:order val="173"/>
          <c:tx>
            <c:strRef>
              <c:f>Sheet3!$FS$4:$FS$5</c:f>
              <c:strCache>
                <c:ptCount val="1"/>
                <c:pt idx="0">
                  <c:v>VT04415</c:v>
                </c:pt>
              </c:strCache>
            </c:strRef>
          </c:tx>
          <c:invertIfNegative val="0"/>
          <c:cat>
            <c:strRef>
              <c:f>Sheet3!$A$6:$A$9</c:f>
              <c:strCache>
                <c:ptCount val="3"/>
                <c:pt idx="0">
                  <c:v>Female</c:v>
                </c:pt>
                <c:pt idx="1">
                  <c:v>Male</c:v>
                </c:pt>
                <c:pt idx="2">
                  <c:v>(blank)</c:v>
                </c:pt>
              </c:strCache>
            </c:strRef>
          </c:cat>
          <c:val>
            <c:numRef>
              <c:f>Sheet3!$FS$6:$FS$9</c:f>
              <c:numCache>
                <c:formatCode>General</c:formatCode>
                <c:ptCount val="3"/>
                <c:pt idx="0">
                  <c:v>1</c:v>
                </c:pt>
              </c:numCache>
            </c:numRef>
          </c:val>
          <c:extLst>
            <c:ext xmlns:c16="http://schemas.microsoft.com/office/drawing/2014/chart" uri="{C3380CC4-5D6E-409C-BE32-E72D297353CC}">
              <c16:uniqueId val="{000000AD-EFFB-3A40-A2CE-458B4E00101C}"/>
            </c:ext>
          </c:extLst>
        </c:ser>
        <c:ser>
          <c:idx val="174"/>
          <c:order val="174"/>
          <c:tx>
            <c:strRef>
              <c:f>Sheet3!$FT$4:$FT$5</c:f>
              <c:strCache>
                <c:ptCount val="1"/>
                <c:pt idx="0">
                  <c:v>VT04467</c:v>
                </c:pt>
              </c:strCache>
            </c:strRef>
          </c:tx>
          <c:invertIfNegative val="0"/>
          <c:cat>
            <c:strRef>
              <c:f>Sheet3!$A$6:$A$9</c:f>
              <c:strCache>
                <c:ptCount val="3"/>
                <c:pt idx="0">
                  <c:v>Female</c:v>
                </c:pt>
                <c:pt idx="1">
                  <c:v>Male</c:v>
                </c:pt>
                <c:pt idx="2">
                  <c:v>(blank)</c:v>
                </c:pt>
              </c:strCache>
            </c:strRef>
          </c:cat>
          <c:val>
            <c:numRef>
              <c:f>Sheet3!$FT$6:$FT$9</c:f>
              <c:numCache>
                <c:formatCode>General</c:formatCode>
                <c:ptCount val="3"/>
                <c:pt idx="0">
                  <c:v>1</c:v>
                </c:pt>
              </c:numCache>
            </c:numRef>
          </c:val>
          <c:extLst>
            <c:ext xmlns:c16="http://schemas.microsoft.com/office/drawing/2014/chart" uri="{C3380CC4-5D6E-409C-BE32-E72D297353CC}">
              <c16:uniqueId val="{000000AE-EFFB-3A40-A2CE-458B4E00101C}"/>
            </c:ext>
          </c:extLst>
        </c:ser>
        <c:ser>
          <c:idx val="175"/>
          <c:order val="175"/>
          <c:tx>
            <c:strRef>
              <c:f>Sheet3!$FU$4:$FU$5</c:f>
              <c:strCache>
                <c:ptCount val="1"/>
                <c:pt idx="0">
                  <c:v>VT04552</c:v>
                </c:pt>
              </c:strCache>
            </c:strRef>
          </c:tx>
          <c:invertIfNegative val="0"/>
          <c:cat>
            <c:strRef>
              <c:f>Sheet3!$A$6:$A$9</c:f>
              <c:strCache>
                <c:ptCount val="3"/>
                <c:pt idx="0">
                  <c:v>Female</c:v>
                </c:pt>
                <c:pt idx="1">
                  <c:v>Male</c:v>
                </c:pt>
                <c:pt idx="2">
                  <c:v>(blank)</c:v>
                </c:pt>
              </c:strCache>
            </c:strRef>
          </c:cat>
          <c:val>
            <c:numRef>
              <c:f>Sheet3!$FU$6:$FU$9</c:f>
              <c:numCache>
                <c:formatCode>General</c:formatCode>
                <c:ptCount val="3"/>
                <c:pt idx="0">
                  <c:v>1</c:v>
                </c:pt>
              </c:numCache>
            </c:numRef>
          </c:val>
          <c:extLst>
            <c:ext xmlns:c16="http://schemas.microsoft.com/office/drawing/2014/chart" uri="{C3380CC4-5D6E-409C-BE32-E72D297353CC}">
              <c16:uniqueId val="{000000AF-EFFB-3A40-A2CE-458B4E00101C}"/>
            </c:ext>
          </c:extLst>
        </c:ser>
        <c:ser>
          <c:idx val="176"/>
          <c:order val="176"/>
          <c:tx>
            <c:strRef>
              <c:f>Sheet3!$FV$4:$FV$5</c:f>
              <c:strCache>
                <c:ptCount val="1"/>
                <c:pt idx="0">
                  <c:v>VT04627</c:v>
                </c:pt>
              </c:strCache>
            </c:strRef>
          </c:tx>
          <c:invertIfNegative val="0"/>
          <c:cat>
            <c:strRef>
              <c:f>Sheet3!$A$6:$A$9</c:f>
              <c:strCache>
                <c:ptCount val="3"/>
                <c:pt idx="0">
                  <c:v>Female</c:v>
                </c:pt>
                <c:pt idx="1">
                  <c:v>Male</c:v>
                </c:pt>
                <c:pt idx="2">
                  <c:v>(blank)</c:v>
                </c:pt>
              </c:strCache>
            </c:strRef>
          </c:cat>
          <c:val>
            <c:numRef>
              <c:f>Sheet3!$FV$6:$FV$9</c:f>
              <c:numCache>
                <c:formatCode>General</c:formatCode>
                <c:ptCount val="3"/>
                <c:pt idx="1">
                  <c:v>1</c:v>
                </c:pt>
              </c:numCache>
            </c:numRef>
          </c:val>
          <c:extLst>
            <c:ext xmlns:c16="http://schemas.microsoft.com/office/drawing/2014/chart" uri="{C3380CC4-5D6E-409C-BE32-E72D297353CC}">
              <c16:uniqueId val="{000000B0-EFFB-3A40-A2CE-458B4E00101C}"/>
            </c:ext>
          </c:extLst>
        </c:ser>
        <c:ser>
          <c:idx val="177"/>
          <c:order val="177"/>
          <c:tx>
            <c:strRef>
              <c:f>Sheet3!$FW$4:$FW$5</c:f>
              <c:strCache>
                <c:ptCount val="1"/>
                <c:pt idx="0">
                  <c:v>VT04681</c:v>
                </c:pt>
              </c:strCache>
            </c:strRef>
          </c:tx>
          <c:invertIfNegative val="0"/>
          <c:cat>
            <c:strRef>
              <c:f>Sheet3!$A$6:$A$9</c:f>
              <c:strCache>
                <c:ptCount val="3"/>
                <c:pt idx="0">
                  <c:v>Female</c:v>
                </c:pt>
                <c:pt idx="1">
                  <c:v>Male</c:v>
                </c:pt>
                <c:pt idx="2">
                  <c:v>(blank)</c:v>
                </c:pt>
              </c:strCache>
            </c:strRef>
          </c:cat>
          <c:val>
            <c:numRef>
              <c:f>Sheet3!$FW$6:$FW$9</c:f>
              <c:numCache>
                <c:formatCode>General</c:formatCode>
                <c:ptCount val="3"/>
                <c:pt idx="0">
                  <c:v>1</c:v>
                </c:pt>
              </c:numCache>
            </c:numRef>
          </c:val>
          <c:extLst>
            <c:ext xmlns:c16="http://schemas.microsoft.com/office/drawing/2014/chart" uri="{C3380CC4-5D6E-409C-BE32-E72D297353CC}">
              <c16:uniqueId val="{000000B1-EFFB-3A40-A2CE-458B4E00101C}"/>
            </c:ext>
          </c:extLst>
        </c:ser>
        <c:ser>
          <c:idx val="178"/>
          <c:order val="178"/>
          <c:tx>
            <c:strRef>
              <c:f>Sheet3!$FX$4:$FX$5</c:f>
              <c:strCache>
                <c:ptCount val="1"/>
                <c:pt idx="0">
                  <c:v>VT04984</c:v>
                </c:pt>
              </c:strCache>
            </c:strRef>
          </c:tx>
          <c:invertIfNegative val="0"/>
          <c:cat>
            <c:strRef>
              <c:f>Sheet3!$A$6:$A$9</c:f>
              <c:strCache>
                <c:ptCount val="3"/>
                <c:pt idx="0">
                  <c:v>Female</c:v>
                </c:pt>
                <c:pt idx="1">
                  <c:v>Male</c:v>
                </c:pt>
                <c:pt idx="2">
                  <c:v>(blank)</c:v>
                </c:pt>
              </c:strCache>
            </c:strRef>
          </c:cat>
          <c:val>
            <c:numRef>
              <c:f>Sheet3!$FX$6:$FX$9</c:f>
              <c:numCache>
                <c:formatCode>General</c:formatCode>
                <c:ptCount val="3"/>
                <c:pt idx="1">
                  <c:v>1</c:v>
                </c:pt>
              </c:numCache>
            </c:numRef>
          </c:val>
          <c:extLst>
            <c:ext xmlns:c16="http://schemas.microsoft.com/office/drawing/2014/chart" uri="{C3380CC4-5D6E-409C-BE32-E72D297353CC}">
              <c16:uniqueId val="{000000B2-EFFB-3A40-A2CE-458B4E00101C}"/>
            </c:ext>
          </c:extLst>
        </c:ser>
        <c:ser>
          <c:idx val="179"/>
          <c:order val="179"/>
          <c:tx>
            <c:strRef>
              <c:f>Sheet3!$FY$4:$FY$5</c:f>
              <c:strCache>
                <c:ptCount val="1"/>
                <c:pt idx="0">
                  <c:v>(blank)</c:v>
                </c:pt>
              </c:strCache>
            </c:strRef>
          </c:tx>
          <c:invertIfNegative val="0"/>
          <c:cat>
            <c:strRef>
              <c:f>Sheet3!$A$6:$A$9</c:f>
              <c:strCache>
                <c:ptCount val="3"/>
                <c:pt idx="0">
                  <c:v>Female</c:v>
                </c:pt>
                <c:pt idx="1">
                  <c:v>Male</c:v>
                </c:pt>
                <c:pt idx="2">
                  <c:v>(blank)</c:v>
                </c:pt>
              </c:strCache>
            </c:strRef>
          </c:cat>
          <c:val>
            <c:numRef>
              <c:f>Sheet3!$FY$6:$FY$9</c:f>
              <c:numCache>
                <c:formatCode>General</c:formatCode>
                <c:ptCount val="3"/>
              </c:numCache>
            </c:numRef>
          </c:val>
          <c:extLst>
            <c:ext xmlns:c16="http://schemas.microsoft.com/office/drawing/2014/chart" uri="{C3380CC4-5D6E-409C-BE32-E72D297353CC}">
              <c16:uniqueId val="{000000B3-EFFB-3A40-A2CE-458B4E00101C}"/>
            </c:ext>
          </c:extLst>
        </c:ser>
        <c:dLbls>
          <c:showLegendKey val="0"/>
          <c:showVal val="0"/>
          <c:showCatName val="0"/>
          <c:showSerName val="0"/>
          <c:showPercent val="0"/>
          <c:showBubbleSize val="0"/>
        </c:dLbls>
        <c:gapWidth val="55"/>
        <c:gapDepth val="55"/>
        <c:shape val="box"/>
        <c:axId val="147067648"/>
        <c:axId val="147069184"/>
        <c:axId val="0"/>
      </c:bar3DChart>
      <c:catAx>
        <c:axId val="147067648"/>
        <c:scaling>
          <c:orientation val="minMax"/>
        </c:scaling>
        <c:delete val="0"/>
        <c:axPos val="b"/>
        <c:numFmt formatCode="General" sourceLinked="0"/>
        <c:majorTickMark val="none"/>
        <c:minorTickMark val="none"/>
        <c:tickLblPos val="nextTo"/>
        <c:crossAx val="147069184"/>
        <c:crosses val="autoZero"/>
        <c:auto val="1"/>
        <c:lblAlgn val="ctr"/>
        <c:lblOffset val="100"/>
        <c:noMultiLvlLbl val="0"/>
      </c:catAx>
      <c:valAx>
        <c:axId val="147069184"/>
        <c:scaling>
          <c:orientation val="minMax"/>
        </c:scaling>
        <c:delete val="0"/>
        <c:axPos val="l"/>
        <c:majorGridlines/>
        <c:numFmt formatCode="0%" sourceLinked="1"/>
        <c:majorTickMark val="none"/>
        <c:minorTickMark val="none"/>
        <c:tickLblPos val="nextTo"/>
        <c:crossAx val="147067648"/>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Salary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98304"/>
            <a:ext cx="9060118" cy="1938992"/>
          </a:xfrm>
          <a:prstGeom prst="rect">
            <a:avLst/>
          </a:prstGeom>
          <a:noFill/>
        </p:spPr>
        <p:txBody>
          <a:bodyPr wrap="square" rtlCol="0">
            <a:spAutoFit/>
          </a:bodyPr>
          <a:lstStyle/>
          <a:p>
            <a:r>
              <a:rPr lang="en-US" sz="2400" dirty="0"/>
              <a:t>STUDENT NAME: DEISY.K</a:t>
            </a:r>
          </a:p>
          <a:p>
            <a:r>
              <a:rPr lang="en-US" sz="2400" dirty="0"/>
              <a:t>REGISTER NO</a:t>
            </a:r>
            <a:r>
              <a:rPr lang="en-US" sz="2400"/>
              <a:t>:312208915</a:t>
            </a:r>
            <a:endParaRPr lang="en-US" sz="2400" dirty="0"/>
          </a:p>
          <a:p>
            <a:r>
              <a:rPr lang="en-US" sz="2400" dirty="0"/>
              <a:t>DEPARTMENT: IIIRD BCOM GENERAL </a:t>
            </a:r>
          </a:p>
          <a:p>
            <a:r>
              <a:rPr lang="en-US" sz="2400" dirty="0"/>
              <a:t>COLLEGE: CTTE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CB1807D-20F4-6EA9-51AF-4A28A156A814}"/>
              </a:ext>
            </a:extLst>
          </p:cNvPr>
          <p:cNvSpPr txBox="1"/>
          <p:nvPr/>
        </p:nvSpPr>
        <p:spPr>
          <a:xfrm>
            <a:off x="1357313" y="1201937"/>
            <a:ext cx="6562129" cy="3416320"/>
          </a:xfrm>
          <a:prstGeom prst="rect">
            <a:avLst/>
          </a:prstGeom>
          <a:noFill/>
        </p:spPr>
        <p:txBody>
          <a:bodyPr wrap="square" rtlCol="0">
            <a:spAutoFit/>
          </a:bodyPr>
          <a:lstStyle/>
          <a:p>
            <a:pPr marL="285750" indent="-285750" algn="l">
              <a:buFont typeface="Arial" panose="020B0604020202020204" pitchFamily="34" charset="0"/>
              <a:buChar char="•"/>
            </a:pPr>
            <a:r>
              <a:rPr lang="en-US"/>
              <a:t>Data Preparation:
Clean and categorize the data (e.g., departments, roles, experience levels).
Descriptive Statistics:
Calculate key metrics (mean, median, standard deviation) for salaries.
Pivot Tables and Charts:
Create pivot tables and charts to visualize salary distributions and identify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1166778" y="1785926"/>
          <a:ext cx="4991099" cy="323850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07B1A3A-68C7-B60B-5ACB-9D4DABDBC6DE}"/>
              </a:ext>
            </a:extLst>
          </p:cNvPr>
          <p:cNvSpPr txBox="1"/>
          <p:nvPr/>
        </p:nvSpPr>
        <p:spPr>
          <a:xfrm>
            <a:off x="1500188" y="1460897"/>
            <a:ext cx="6474023" cy="4247317"/>
          </a:xfrm>
          <a:prstGeom prst="rect">
            <a:avLst/>
          </a:prstGeom>
          <a:noFill/>
        </p:spPr>
        <p:txBody>
          <a:bodyPr wrap="square" rtlCol="0">
            <a:spAutoFit/>
          </a:bodyPr>
          <a:lstStyle/>
          <a:p>
            <a:pPr algn="l"/>
            <a:r>
              <a:rPr lang="en-US"/>
              <a:t>1.. **Equity and Trends Identified:** The analysis has highlighted significant patterns and trends in salary distribution, revealing any discrepancies and equity issues across departments, job roles, and other factors.
2. **Actionable Insights:** The insights derived from the data provide a clear understanding of compensation practices, guiding actionable recommendations for addressing pay gaps and aligning salaries with industry standards.
3. **Enhanced Decision-Making:** By leveraging Excel’s analytical tools, the organization can make informed decisions to optimize compensation strategies, improve fairness, and enhance employee satisfaction, leading to a more competitive and transparent compensation structure.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76275" y="829626"/>
            <a:ext cx="5679544" cy="693780"/>
          </a:xfrm>
          <a:prstGeom prst="rect">
            <a:avLst/>
          </a:prstGeom>
        </p:spPr>
        <p:txBody>
          <a:bodyPr vert="horz" wrap="square" lIns="0" tIns="16510" rIns="0" bIns="0" rtlCol="0">
            <a:spAutoFit/>
          </a:bodyPr>
          <a:lstStyle/>
          <a:p>
            <a:pPr marL="12700">
              <a:lnSpc>
                <a:spcPct val="100000"/>
              </a:lnSpc>
              <a:spcBef>
                <a:spcPts val="130"/>
              </a:spcBef>
            </a:pPr>
            <a:r>
              <a:rPr sz="4400" spc="5" dirty="0"/>
              <a:t>PROJECT</a:t>
            </a:r>
            <a:r>
              <a:rPr sz="4400" spc="-85" dirty="0"/>
              <a:t> </a:t>
            </a:r>
            <a:r>
              <a:rPr sz="4400" spc="25" dirty="0"/>
              <a:t>TITLE</a:t>
            </a:r>
            <a:r>
              <a:rPr lang="en-US" sz="4400" spc="25" dirty="0"/>
              <a:t>: </a:t>
            </a:r>
            <a:endParaRPr sz="440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5792878" cy="2123658"/>
          </a:xfrm>
          <a:prstGeom prst="rect">
            <a:avLst/>
          </a:prstGeom>
          <a:noFill/>
        </p:spPr>
        <p:txBody>
          <a:bodyPr wrap="square" rtlCol="0">
            <a:spAutoFit/>
          </a:bodyPr>
          <a:lstStyle/>
          <a:p>
            <a:r>
              <a:rPr lang="en-US" sz="6600" b="1" dirty="0">
                <a:solidFill>
                  <a:srgbClr val="0F0F0F"/>
                </a:solidFill>
                <a:latin typeface="Times New Roman" panose="02020603050405020304" pitchFamily="18" charset="0"/>
                <a:cs typeface="Times New Roman" panose="02020603050405020304" pitchFamily="18" charset="0"/>
              </a:rPr>
              <a:t>Salary Analysis using Excel</a:t>
            </a:r>
            <a:endParaRPr lang="en-IN" sz="6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86409" y="342883"/>
            <a:ext cx="6523991" cy="197874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US" sz="4250" spc="10" dirty="0"/>
              <a:t>of salary Analysis using Excel </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a:extLst>
              <a:ext uri="{FF2B5EF4-FFF2-40B4-BE49-F238E27FC236}">
                <a16:creationId xmlns:a16="http://schemas.microsoft.com/office/drawing/2014/main" id="{AF2CF7D3-BFBB-B66A-6F7E-4DA537F80FCF}"/>
              </a:ext>
            </a:extLst>
          </p:cNvPr>
          <p:cNvSpPr txBox="1"/>
          <p:nvPr/>
        </p:nvSpPr>
        <p:spPr>
          <a:xfrm>
            <a:off x="676275" y="2523529"/>
            <a:ext cx="7610475" cy="1754326"/>
          </a:xfrm>
          <a:prstGeom prst="rect">
            <a:avLst/>
          </a:prstGeom>
          <a:noFill/>
        </p:spPr>
        <p:txBody>
          <a:bodyPr wrap="square" rtlCol="0">
            <a:spAutoFit/>
          </a:bodyPr>
          <a:lstStyle/>
          <a:p>
            <a:pPr algn="l"/>
            <a:r>
              <a:rPr lang="en-US"/>
              <a:t>The objective is to analyze salaries across various departments, job roles, and locations, taking into account factors such as years of experience, educational background, gender, and performance ratings. The analysis should also highlight any salary gaps and suggest areas for improvement to ensure equitable and competitive compensation practices. The insights gained will inform future salary structuring and policy-making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706076"/>
            <a:ext cx="5263515" cy="197874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r>
              <a:rPr lang="en-US" sz="4250" spc="-20" dirty="0"/>
              <a:t> of salary Analysis using Excel </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7A2F03D-38DF-DA7D-6C9D-E372B7F558C7}"/>
              </a:ext>
            </a:extLst>
          </p:cNvPr>
          <p:cNvSpPr txBox="1"/>
          <p:nvPr/>
        </p:nvSpPr>
        <p:spPr>
          <a:xfrm>
            <a:off x="676275" y="2964597"/>
            <a:ext cx="6346031" cy="1477328"/>
          </a:xfrm>
          <a:prstGeom prst="rect">
            <a:avLst/>
          </a:prstGeom>
          <a:noFill/>
        </p:spPr>
        <p:txBody>
          <a:bodyPr wrap="square" rtlCol="0">
            <a:spAutoFit/>
          </a:bodyPr>
          <a:lstStyle/>
          <a:p>
            <a:pPr algn="l"/>
            <a:r>
              <a:rPr lang="en-US"/>
              <a:t>This project focuses on performing a detailed salary analysis using Excel to gain insights into the company’s compensation structure. The primary goal is to evaluate the distribution of salaries across different variables, such as job roles, departments, locations, experience levels, education, and gender.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a:extLst>
              <a:ext uri="{FF2B5EF4-FFF2-40B4-BE49-F238E27FC236}">
                <a16:creationId xmlns:a16="http://schemas.microsoft.com/office/drawing/2014/main" id="{E436DB68-CE11-9F19-AB2C-7056C6126039}"/>
              </a:ext>
            </a:extLst>
          </p:cNvPr>
          <p:cNvSpPr txBox="1"/>
          <p:nvPr/>
        </p:nvSpPr>
        <p:spPr>
          <a:xfrm>
            <a:off x="864116" y="2019300"/>
            <a:ext cx="6542484" cy="3416320"/>
          </a:xfrm>
          <a:prstGeom prst="rect">
            <a:avLst/>
          </a:prstGeom>
          <a:noFill/>
        </p:spPr>
        <p:txBody>
          <a:bodyPr wrap="square">
            <a:spAutoFit/>
          </a:bodyPr>
          <a:lstStyle/>
          <a:p>
            <a:r>
              <a:rPr lang="en-US" b="1" dirty="0"/>
              <a:t>Human Resources (HR) Team:</a:t>
            </a:r>
            <a:endParaRPr lang="en-US" dirty="0"/>
          </a:p>
          <a:p>
            <a:pPr>
              <a:buFont typeface="Arial" panose="020B0604020202020204" pitchFamily="34" charset="0"/>
              <a:buChar char="•"/>
            </a:pPr>
            <a:r>
              <a:rPr lang="en-US" dirty="0"/>
              <a:t>Uses the analysis to ensure fair and competitive compensation practices, manage pay equity, and make informed decisions on salary adjustments.</a:t>
            </a:r>
          </a:p>
          <a:p>
            <a:r>
              <a:rPr lang="en-US" b="1" dirty="0"/>
              <a:t>Management and Executives:</a:t>
            </a:r>
            <a:endParaRPr lang="en-US" dirty="0"/>
          </a:p>
          <a:p>
            <a:pPr>
              <a:buFont typeface="Arial" panose="020B0604020202020204" pitchFamily="34" charset="0"/>
              <a:buChar char="•"/>
            </a:pPr>
            <a:r>
              <a:rPr lang="en-US" dirty="0"/>
              <a:t>Leverage insights for strategic decision-making related to budgeting, resource allocation, and aligning compensation with company goal</a:t>
            </a:r>
          </a:p>
          <a:p>
            <a:pPr>
              <a:buFont typeface="Arial" panose="020B0604020202020204" pitchFamily="34" charset="0"/>
              <a:buChar char="•"/>
            </a:pPr>
            <a:r>
              <a:rPr lang="en-US" b="1" dirty="0"/>
              <a:t>Finance Department:</a:t>
            </a:r>
          </a:p>
          <a:p>
            <a:pPr>
              <a:buFont typeface="Arial" panose="020B0604020202020204" pitchFamily="34" charset="0"/>
              <a:buChar char="•"/>
            </a:pPr>
            <a:r>
              <a:rPr lang="en-US" dirty="0"/>
              <a:t>Uses the data to assess the financial impact of salary decisions and ensure that compensation structures are within budgetary constraints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a:extLst>
              <a:ext uri="{FF2B5EF4-FFF2-40B4-BE49-F238E27FC236}">
                <a16:creationId xmlns:a16="http://schemas.microsoft.com/office/drawing/2014/main" id="{C2ABA288-91FC-C3B4-4D8D-911C46875A27}"/>
              </a:ext>
            </a:extLst>
          </p:cNvPr>
          <p:cNvSpPr txBox="1"/>
          <p:nvPr/>
        </p:nvSpPr>
        <p:spPr>
          <a:xfrm>
            <a:off x="2976482" y="1716297"/>
            <a:ext cx="6605668" cy="2862322"/>
          </a:xfrm>
          <a:prstGeom prst="rect">
            <a:avLst/>
          </a:prstGeom>
          <a:noFill/>
        </p:spPr>
        <p:txBody>
          <a:bodyPr wrap="square" rtlCol="0">
            <a:spAutoFit/>
          </a:bodyPr>
          <a:lstStyle/>
          <a:p>
            <a:pPr algn="l"/>
            <a:r>
              <a:rPr lang="en-US"/>
              <a:t>Data-Driven Insights: We analyze salary data using Excel to uncover patterns, trends, and discrepancies, enabling informed and equitable compensation decisions.
Enhanced Equity: Our analysis identifies and helps correct pay gaps, promoting fairness and transparency within the organization.
Cost-Effective and Strategic: Using Excel ensures a cost-effective approach, aligning compensation with industry standards to improve employee satisfaction and retention.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6E0923B-4F2E-D276-3CF8-E56A7CB23145}"/>
              </a:ext>
            </a:extLst>
          </p:cNvPr>
          <p:cNvSpPr txBox="1"/>
          <p:nvPr/>
        </p:nvSpPr>
        <p:spPr>
          <a:xfrm>
            <a:off x="1482329" y="1720840"/>
            <a:ext cx="6893718" cy="3416320"/>
          </a:xfrm>
          <a:prstGeom prst="rect">
            <a:avLst/>
          </a:prstGeom>
          <a:noFill/>
        </p:spPr>
        <p:txBody>
          <a:bodyPr wrap="square" rtlCol="0">
            <a:spAutoFit/>
          </a:bodyPr>
          <a:lstStyle/>
          <a:p>
            <a:pPr algn="l"/>
            <a:r>
              <a:rPr lang="en-US"/>
              <a:t>The dataset used for the salary analysis includes the following key variables:
Employee ID: A unique identifier for each employee.
Department: The department where the employee works (e.g., Finance, Marketing, HR).
Job Title: The specific role or position held by the employee.
Location: The geographical location or office where the employee is based.</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29066" y="1544118"/>
            <a:ext cx="8534018" cy="3323987"/>
          </a:xfrm>
          <a:prstGeom prst="rect">
            <a:avLst/>
          </a:prstGeom>
          <a:noFill/>
        </p:spPr>
        <p:txBody>
          <a:bodyPr wrap="square" rtlCol="0">
            <a:spAutoFit/>
          </a:bodyPr>
          <a:lstStyle/>
          <a:p>
            <a:pPr algn="l">
              <a:buFont typeface="Arial" panose="020B0604020202020204" pitchFamily="34" charset="0"/>
              <a:buChar char="•"/>
            </a:pPr>
            <a:endParaRPr lang="en-US" sz="1050" b="0" i="0" dirty="0">
              <a:solidFill>
                <a:srgbClr val="0D0D0D"/>
              </a:solidFill>
              <a:effectLst/>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We used the formula for salary analysis:</a:t>
            </a:r>
          </a:p>
          <a:p>
            <a:r>
              <a:rPr lang="en-US" sz="1050" dirty="0">
                <a:latin typeface="Times New Roman" panose="02020603050405020304" pitchFamily="18" charset="0"/>
                <a:cs typeface="Times New Roman" panose="02020603050405020304" pitchFamily="18" charset="0"/>
              </a:rPr>
              <a:t>
= IFS(Z8&gt;=5,</a:t>
            </a:r>
          </a:p>
          <a:p>
            <a:r>
              <a:rPr lang="en-US" sz="1050" dirty="0">
                <a:latin typeface="Times New Roman" panose="02020603050405020304" pitchFamily="18" charset="0"/>
                <a:cs typeface="Times New Roman" panose="02020603050405020304" pitchFamily="18" charset="0"/>
              </a:rPr>
              <a:t>
” VERYHIGH”</a:t>
            </a:r>
          </a:p>
          <a:p>
            <a:r>
              <a:rPr lang="en-US" sz="1050" dirty="0">
                <a:latin typeface="Times New Roman" panose="02020603050405020304" pitchFamily="18" charset="0"/>
                <a:cs typeface="Times New Roman" panose="02020603050405020304" pitchFamily="18" charset="0"/>
              </a:rPr>
              <a:t>
,Z8&gt;=</a:t>
            </a:r>
          </a:p>
          <a:p>
            <a:r>
              <a:rPr lang="en-US" sz="1050" dirty="0">
                <a:latin typeface="Times New Roman" panose="02020603050405020304" pitchFamily="18" charset="0"/>
                <a:cs typeface="Times New Roman" panose="02020603050405020304" pitchFamily="18" charset="0"/>
              </a:rPr>
              <a:t>
,</a:t>
            </a:r>
          </a:p>
          <a:p>
            <a:r>
              <a:rPr lang="en-US" sz="1050" dirty="0">
                <a:latin typeface="Times New Roman" panose="02020603050405020304" pitchFamily="18" charset="0"/>
                <a:cs typeface="Times New Roman" panose="02020603050405020304" pitchFamily="18" charset="0"/>
              </a:rPr>
              <a:t>
” HIGH”</a:t>
            </a:r>
          </a:p>
          <a:p>
            <a:r>
              <a:rPr lang="en-US" sz="1050" dirty="0">
                <a:latin typeface="Times New Roman" panose="02020603050405020304" pitchFamily="18" charset="0"/>
                <a:cs typeface="Times New Roman" panose="02020603050405020304" pitchFamily="18" charset="0"/>
              </a:rPr>
              <a:t>
,Z8&gt;=3,</a:t>
            </a:r>
          </a:p>
          <a:p>
            <a:r>
              <a:rPr lang="en-US" sz="1050" dirty="0">
                <a:latin typeface="Times New Roman" panose="02020603050405020304" pitchFamily="18" charset="0"/>
                <a:cs typeface="Times New Roman" panose="02020603050405020304" pitchFamily="18" charset="0"/>
              </a:rPr>
              <a:t>
” MED”</a:t>
            </a:r>
          </a:p>
          <a:p>
            <a:r>
              <a:rPr lang="en-US" sz="1050" dirty="0">
                <a:latin typeface="Times New Roman" panose="02020603050405020304" pitchFamily="18" charset="0"/>
                <a:cs typeface="Times New Roman" panose="02020603050405020304" pitchFamily="18" charset="0"/>
              </a:rPr>
              <a:t>
,TRUE,</a:t>
            </a:r>
          </a:p>
          <a:p>
            <a:r>
              <a:rPr lang="en-US" sz="1050" dirty="0">
                <a:latin typeface="Times New Roman" panose="02020603050405020304" pitchFamily="18" charset="0"/>
                <a:cs typeface="Times New Roman" panose="02020603050405020304" pitchFamily="18" charset="0"/>
              </a:rPr>
              <a:t>
” LOW” )</a:t>
            </a:r>
            <a:endParaRPr lang="en-IN" sz="105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85</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Salary Analysis using Excel  </vt:lpstr>
      <vt:lpstr>PROJECT TITLE: </vt:lpstr>
      <vt:lpstr>AGENDA</vt:lpstr>
      <vt:lpstr>PROBLEM STATEMENTof salary Analysis using Excel </vt:lpstr>
      <vt:lpstr>PROJECT OVERVIEW of salary Analysis using Excel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Akshaya N</cp:lastModifiedBy>
  <cp:revision>18</cp:revision>
  <dcterms:created xsi:type="dcterms:W3CDTF">2024-03-29T15:07:22Z</dcterms:created>
  <dcterms:modified xsi:type="dcterms:W3CDTF">2024-09-03T13:40:48Z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