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FDD9-8136-1721-3068-5DE594AA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DD558-9D6D-DA99-927A-6EC04315F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A4A76-4D0B-39FE-68C4-480BD9D0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38306-66CC-D1EE-A24E-6FBF487E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C25FC-2E36-22AA-F699-3D03E82F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4AF03-B347-3FD9-8B9E-D503B7F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1C833-1E21-9A09-937D-D5AB34168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AEAA7-D772-C0B0-300C-39A7A73E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8CC64-2E25-420B-508A-9B4D4F38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4B001-5826-AD77-D4E2-05CA9C69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230EBE-EFF2-4ED6-3FB6-6349DB0E5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65635-38CC-53E7-60A9-FD11C1B0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9472E-3B16-177C-0B35-AD00EAEA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659AF-DBA6-F87E-C341-E40C23B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48A6C-7654-EADA-2AFE-E9B52AA2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5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4CD3-69C3-3DCB-110F-A9C25C6B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AE6EE-693B-7A56-FB33-8E1F0FC7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FF9A9-F806-E1CE-B50F-0639A362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83EB2-D25D-AE01-6D92-CC01F3FF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D5B8F-B66F-1EB3-8563-9207D1A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BA4BF-7EF2-CC0E-F26D-2A309296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46A0C-E6DC-7496-F4E1-B4A4F6FF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E357F-0503-4291-29E9-557E480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F08C1-BDAB-1E4A-E212-8281D35B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B49F0-14FB-428E-9BE4-3E9219E0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8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C5B5-7D66-5D70-3518-E82163D2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58521-972C-0D0E-3440-AC1027D85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F3AC2-195B-B66E-AF8D-BC85150D1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03D04-2BF9-4E90-EBF2-1CAB511C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56F65-7F87-2D4B-53A6-DCF48F32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B9EF0-1A49-CD90-E0E0-C4800404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CB591-29FD-C8B7-5FF0-7729D500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072185-1D13-6C0C-C946-085AD3D7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EA46C-38B6-51DE-6D58-3F02D22B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A01813-1DD0-622F-F679-E9CD9BD54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5793B-C211-04BB-831A-F0952A7F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6D7CD3-6404-8BB6-12BE-E3A4D68E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D54067-B912-1F3B-8A97-AB678841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A7EE07-A6FC-9E5E-AFD1-3096471F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3E30-6598-2216-1C57-F790D574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5CFA78-387D-A3EE-72F6-57CB64CD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61445C-179B-48BB-49E5-C470E7EC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011709-2B42-EEC1-A09F-425A6BC8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2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C71594-3926-E0FD-020A-8279D3B8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17ED08-C4B1-4555-EA01-CBB79128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FD54E-A3E9-8F0B-BDA5-1D185887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9F01-3367-260E-D541-BEEF21CB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4573B-8DD1-A89D-EC01-6F1B5959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FABAA9-2BB1-4D85-2BD2-3E2CCA474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5D0F3-A7FA-EE2C-EAD4-77253A28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DE072-8F99-12D0-DDAC-5040ED1B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387FD-745D-4079-AF4B-D7DE11FE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BBF9B-BE89-30DC-FA47-5C3FE95E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AE269A-E3A5-D042-47D4-115EF641D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DB00A-1A36-8B44-D7B9-D8841677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196BF-FA84-F9EC-98DA-E592400D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6F436-72D8-A5BF-F254-7C6DE522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52457-92CE-705B-E337-3ECE56F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6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6DA31-321A-D8AD-F6D7-2A93D1B3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F9021-9892-FCBA-AA55-1789A86C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22387-9544-6994-5768-5CABE513D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A80C-B3B5-4AD3-9231-9E9830E60399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CE45-9207-AB28-0BD3-6FA6AA035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5FC38-FAC4-DEC2-369B-22B4CD3F3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E68D-C106-4C92-844B-1A0E70582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0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4CF0-4C6D-78BE-BB6F-F330505D2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Fence</a:t>
            </a:r>
            <a:r>
              <a:rPr lang="zh-CN" altLang="en-US" dirty="0"/>
              <a:t>在</a:t>
            </a:r>
            <a:r>
              <a:rPr lang="en-US" altLang="zh-CN" dirty="0"/>
              <a:t>SF</a:t>
            </a:r>
            <a:r>
              <a:rPr lang="zh-CN" altLang="en-US" dirty="0"/>
              <a:t>中的介绍</a:t>
            </a:r>
          </a:p>
        </p:txBody>
      </p:sp>
    </p:spTree>
    <p:extLst>
      <p:ext uri="{BB962C8B-B14F-4D97-AF65-F5344CB8AC3E}">
        <p14:creationId xmlns:p14="http://schemas.microsoft.com/office/powerpoint/2010/main" val="68202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911B-3906-DE9F-DF01-D6E91B9B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3AD15-AA0F-5164-437E-EA2A1F57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为什么需要</a:t>
            </a:r>
            <a:r>
              <a:rPr lang="en-US" altLang="zh-CN" dirty="0"/>
              <a:t>fence</a:t>
            </a:r>
            <a:r>
              <a:rPr lang="zh-CN" altLang="en-US" dirty="0"/>
              <a:t>机制</a:t>
            </a:r>
            <a:r>
              <a:rPr lang="en-US" altLang="zh-CN" dirty="0"/>
              <a:t>---</a:t>
            </a:r>
            <a:r>
              <a:rPr lang="zh-CN" altLang="en-US" dirty="0"/>
              <a:t>主要介绍</a:t>
            </a:r>
            <a:r>
              <a:rPr lang="en-US" altLang="zh-CN" dirty="0"/>
              <a:t>CPU GPU HWC CRTC</a:t>
            </a:r>
            <a:r>
              <a:rPr lang="zh-CN" altLang="en-US" dirty="0"/>
              <a:t>的运作机制</a:t>
            </a:r>
          </a:p>
          <a:p>
            <a:endParaRPr lang="zh-CN" altLang="en-US" dirty="0"/>
          </a:p>
          <a:p>
            <a:r>
              <a:rPr lang="en-US" altLang="zh-CN" dirty="0"/>
              <a:t>2. fence</a:t>
            </a:r>
            <a:r>
              <a:rPr lang="zh-CN" altLang="en-US" dirty="0"/>
              <a:t>在</a:t>
            </a:r>
            <a:r>
              <a:rPr lang="en-US" altLang="zh-CN" dirty="0"/>
              <a:t>sf</a:t>
            </a:r>
            <a:r>
              <a:rPr lang="zh-CN" altLang="en-US" dirty="0"/>
              <a:t>中怎么使用</a:t>
            </a:r>
          </a:p>
          <a:p>
            <a:endParaRPr lang="zh-CN" altLang="en-US" dirty="0"/>
          </a:p>
          <a:p>
            <a:r>
              <a:rPr lang="en-US" altLang="zh-CN" dirty="0"/>
              <a:t>3. fence</a:t>
            </a:r>
            <a:r>
              <a:rPr lang="zh-CN" altLang="en-US" dirty="0"/>
              <a:t>使用的疑惑</a:t>
            </a:r>
          </a:p>
        </p:txBody>
      </p:sp>
    </p:spTree>
    <p:extLst>
      <p:ext uri="{BB962C8B-B14F-4D97-AF65-F5344CB8AC3E}">
        <p14:creationId xmlns:p14="http://schemas.microsoft.com/office/powerpoint/2010/main" val="143044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0A3BC8-A445-51D1-A2CF-BB838E1F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6" y="0"/>
            <a:ext cx="11753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9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695DFA7-127D-A3C5-E2F3-DC631A1E85FB}"/>
              </a:ext>
            </a:extLst>
          </p:cNvPr>
          <p:cNvSpPr txBox="1"/>
          <p:nvPr/>
        </p:nvSpPr>
        <p:spPr>
          <a:xfrm>
            <a:off x="701039" y="413656"/>
            <a:ext cx="1070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Fence</a:t>
            </a:r>
            <a:r>
              <a:rPr lang="zh-CN" altLang="en-US" dirty="0"/>
              <a:t>同步？</a:t>
            </a:r>
            <a:r>
              <a:rPr lang="en-US" altLang="zh-CN" dirty="0"/>
              <a:t>java</a:t>
            </a:r>
            <a:r>
              <a:rPr lang="zh-CN" altLang="en-US" dirty="0"/>
              <a:t>中有个</a:t>
            </a:r>
            <a:r>
              <a:rPr lang="en-US" altLang="zh-CN" dirty="0"/>
              <a:t>synchronized</a:t>
            </a:r>
            <a:r>
              <a:rPr lang="zh-CN" altLang="en-US" dirty="0"/>
              <a:t>关键字，被</a:t>
            </a:r>
            <a:r>
              <a:rPr lang="en-US" altLang="zh-CN" dirty="0"/>
              <a:t>synchronized</a:t>
            </a:r>
            <a:r>
              <a:rPr lang="zh-CN" altLang="en-US" dirty="0"/>
              <a:t>修饰的方法同一时间只允许一个线程访问，其实</a:t>
            </a:r>
            <a:r>
              <a:rPr lang="en-US" altLang="zh-CN" dirty="0"/>
              <a:t>Fence</a:t>
            </a:r>
            <a:r>
              <a:rPr lang="zh-CN" altLang="en-US" dirty="0"/>
              <a:t>机制也有点类似</a:t>
            </a:r>
            <a:r>
              <a:rPr lang="en-US" altLang="zh-CN" dirty="0"/>
              <a:t>synchronized</a:t>
            </a:r>
            <a:r>
              <a:rPr lang="zh-CN" altLang="en-US" dirty="0"/>
              <a:t>的，它的主要作用也是限制生产者消费者对同一块</a:t>
            </a:r>
            <a:r>
              <a:rPr lang="en-US" altLang="zh-CN" dirty="0"/>
              <a:t>buffer</a:t>
            </a:r>
            <a:r>
              <a:rPr lang="zh-CN" altLang="en-US" dirty="0"/>
              <a:t>的访问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1E7301-EF02-5A17-BE89-4C4DEF4B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92" y="1174222"/>
            <a:ext cx="6388125" cy="56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2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BA60B-0929-7172-1C77-53FDE8CD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28046"/>
            <a:ext cx="10515600" cy="6264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Userspace</a:t>
            </a:r>
            <a:r>
              <a:rPr lang="en-US" altLang="zh-CN" sz="1800" dirty="0"/>
              <a:t> C++ Fence Wrapper</a:t>
            </a:r>
          </a:p>
          <a:p>
            <a:r>
              <a:rPr lang="en-US" altLang="zh-CN" sz="1800" dirty="0"/>
              <a:t>./frameworks/native/libs/</a:t>
            </a:r>
            <a:r>
              <a:rPr lang="en-US" altLang="zh-CN" sz="1800" dirty="0" err="1"/>
              <a:t>ui</a:t>
            </a:r>
            <a:r>
              <a:rPr lang="en-US" altLang="zh-CN" sz="1800" dirty="0"/>
              <a:t>/Fence.cpp</a:t>
            </a:r>
          </a:p>
          <a:p>
            <a:r>
              <a:rPr lang="en-US" altLang="zh-CN" sz="1800" dirty="0"/>
              <a:t>./frameworks/native/include/</a:t>
            </a:r>
            <a:r>
              <a:rPr lang="en-US" altLang="zh-CN" sz="1800" dirty="0" err="1"/>
              <a:t>ui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Fence.h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</a:t>
            </a:r>
          </a:p>
          <a:p>
            <a:pPr marL="0" indent="0">
              <a:buNone/>
            </a:pPr>
            <a:r>
              <a:rPr lang="en-US" altLang="zh-CN" sz="1800" dirty="0" err="1"/>
              <a:t>Userspace</a:t>
            </a:r>
            <a:r>
              <a:rPr lang="en-US" altLang="zh-CN" sz="1800" dirty="0"/>
              <a:t> C Library</a:t>
            </a:r>
          </a:p>
          <a:p>
            <a:r>
              <a:rPr lang="en-US" altLang="zh-CN" sz="1800" dirty="0"/>
              <a:t>./system/core/</a:t>
            </a:r>
            <a:r>
              <a:rPr lang="en-US" altLang="zh-CN" sz="1800" dirty="0" err="1"/>
              <a:t>libsync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sync.c</a:t>
            </a:r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Kernel Software Timeline</a:t>
            </a:r>
          </a:p>
          <a:p>
            <a:r>
              <a:rPr lang="en-US" altLang="zh-CN" sz="1800" dirty="0"/>
              <a:t>./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/kernel/drivers/staging/android/</a:t>
            </a:r>
            <a:r>
              <a:rPr lang="en-US" altLang="zh-CN" sz="1800" dirty="0" err="1"/>
              <a:t>sw_sync.h</a:t>
            </a:r>
            <a:endParaRPr lang="en-US" altLang="zh-CN" sz="1800" dirty="0"/>
          </a:p>
          <a:p>
            <a:r>
              <a:rPr lang="en-US" altLang="zh-CN" sz="1800" dirty="0"/>
              <a:t>./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/kernel/drivers/staging/android/</a:t>
            </a:r>
            <a:r>
              <a:rPr lang="en-US" altLang="zh-CN" sz="1800" dirty="0" err="1"/>
              <a:t>sw_sync.c</a:t>
            </a:r>
            <a:endParaRPr lang="en-US" altLang="zh-CN" sz="1800" dirty="0"/>
          </a:p>
          <a:p>
            <a:r>
              <a:rPr lang="en-US" altLang="zh-CN" sz="1800" dirty="0"/>
              <a:t>./external/kernel-headers/original/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sw_sync.h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Kernel Fence Framework</a:t>
            </a:r>
          </a:p>
          <a:p>
            <a:r>
              <a:rPr lang="en-US" altLang="zh-CN" sz="1800" dirty="0"/>
              <a:t>./external/kernel-headers/original/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sync.h</a:t>
            </a:r>
            <a:endParaRPr lang="en-US" altLang="zh-CN" sz="1800" dirty="0"/>
          </a:p>
          <a:p>
            <a:r>
              <a:rPr lang="en-US" altLang="zh-CN" sz="1800" dirty="0"/>
              <a:t>./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/kernel/drivers/staging/android/</a:t>
            </a:r>
            <a:r>
              <a:rPr lang="en-US" altLang="zh-CN" sz="1800" dirty="0" err="1"/>
              <a:t>sync.h</a:t>
            </a:r>
            <a:endParaRPr lang="en-US" altLang="zh-CN" sz="1800" dirty="0"/>
          </a:p>
          <a:p>
            <a:r>
              <a:rPr lang="en-US" altLang="zh-CN" sz="1800" dirty="0"/>
              <a:t>./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/kernel/drivers/staging/android/</a:t>
            </a:r>
            <a:r>
              <a:rPr lang="en-US" altLang="zh-CN" sz="1800" dirty="0" err="1"/>
              <a:t>sync.c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857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222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Fence在SF中的介绍</vt:lpstr>
      <vt:lpstr>目录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Fence在SF中的介绍</dc:title>
  <dc:creator>健 谷</dc:creator>
  <cp:lastModifiedBy>健 谷</cp:lastModifiedBy>
  <cp:revision>9</cp:revision>
  <dcterms:created xsi:type="dcterms:W3CDTF">2023-01-27T13:04:37Z</dcterms:created>
  <dcterms:modified xsi:type="dcterms:W3CDTF">2023-01-27T16:21:27Z</dcterms:modified>
</cp:coreProperties>
</file>