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9c82a99a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9c82a99a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9c82a99a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9c82a99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3972cdab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3972cdab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3972cdab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3972cdab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78550"/>
            <a:ext cx="5967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Quality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624450"/>
            <a:ext cx="19875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February </a:t>
            </a:r>
            <a:r>
              <a:rPr lang="en" sz="2100"/>
              <a:t>2022</a:t>
            </a:r>
            <a:endParaRPr sz="21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85425" y="2771150"/>
            <a:ext cx="19875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Technical Preview</a:t>
            </a:r>
            <a:endParaRPr sz="21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6604675" y="4624450"/>
            <a:ext cx="19875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Produced by George Lee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of wine can be a highly subjective rating. The dataset contains physiochemical properties of wine with the quality rating as its target vector quality to determine if there is any science behind wine quality.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Cleansing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Missing values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Duplicate values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Outliers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Exploratory Visualizations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Bar charts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Correlation heatmap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56130"/>
            <a:ext cx="3445800" cy="28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Code to: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Identify missing/null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duplicate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on handling duplicate values</a:t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 and Duplicate Data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450" y="1017725"/>
            <a:ext cx="320898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608013" y="2996600"/>
            <a:ext cx="34839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065"/>
              <a:t>Confirm Duplicate Rows have Different Quality Scores</a:t>
            </a:r>
            <a:endParaRPr sz="1065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970" y="3320000"/>
            <a:ext cx="3339975" cy="15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488155"/>
            <a:ext cx="3445800" cy="28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Challenges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Function to identify outliers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Potential Outliers: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Free Sulfur Dioxide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Total Sulfur Dioxide</a:t>
            </a:r>
            <a:endParaRPr sz="1700"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175" y="421375"/>
            <a:ext cx="421005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000" y="3301250"/>
            <a:ext cx="41624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2000" y="4102100"/>
            <a:ext cx="4162425" cy="7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5669925" y="754400"/>
            <a:ext cx="24432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Correlation Heatmap</a:t>
            </a:r>
            <a:endParaRPr sz="7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Visualizations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0925"/>
            <a:ext cx="3341425" cy="178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90" y="3237602"/>
            <a:ext cx="3309244" cy="1759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3000" y="1160925"/>
            <a:ext cx="3706900" cy="378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