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c82a99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c82a99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c82a99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c82a99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59b535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59b535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c82a99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c82a99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78550"/>
            <a:ext cx="6866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Prediction Model Performance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244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February </a:t>
            </a:r>
            <a:r>
              <a:rPr lang="en" sz="2100"/>
              <a:t>2022</a:t>
            </a:r>
            <a:endParaRPr sz="21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85425" y="27711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 Data Science Approach</a:t>
            </a:r>
            <a:endParaRPr sz="21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604675" y="4624450"/>
            <a:ext cx="19875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Produced by George Lee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quality can be highly subjective and it is impossible to taste every bottle of wine produced every year. In an effort to predict wine quality a dataset of 1500+ records containing physico-chemical properties of red wine and their rated quality. A regression model is used to predict their quality rating.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brief overview of the approach and model vetting criteria: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Features and sales data is segmented in to model training and model testing data groups.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built on training data then deployed against testing data to identify the variance between actual and model predictions.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Vetting Methods: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Coefficient of Determination R</a:t>
            </a:r>
            <a:r>
              <a:rPr baseline="30000" lang="en"/>
              <a:t>2</a:t>
            </a:r>
            <a:r>
              <a:rPr lang="en"/>
              <a:t> measures the percentage of variation between predicted and actual sales that can be explained by the features in our model.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Mean Absolute Error measures the average variance between predicted and actual sales.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56130"/>
            <a:ext cx="344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 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Coefficient of Determination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R</a:t>
            </a:r>
            <a:r>
              <a:rPr baseline="30000" lang="en" sz="1700"/>
              <a:t>2</a:t>
            </a:r>
            <a:r>
              <a:rPr lang="en" sz="1700"/>
              <a:t>: 51.3%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R</a:t>
            </a:r>
            <a:r>
              <a:rPr baseline="30000" lang="en" sz="1700"/>
              <a:t>2</a:t>
            </a:r>
            <a:r>
              <a:rPr lang="en" sz="1700"/>
              <a:t>: 33.6%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Mean Absolute Error (MAE)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MAE: 0.4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MAE: 0.5</a:t>
            </a:r>
            <a:endParaRPr sz="17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256130"/>
            <a:ext cx="344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Coefficient of Determination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R</a:t>
            </a:r>
            <a:r>
              <a:rPr baseline="30000" lang="en" sz="1700"/>
              <a:t>2</a:t>
            </a:r>
            <a:r>
              <a:rPr lang="en" sz="1700"/>
              <a:t>: 75.6%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R</a:t>
            </a:r>
            <a:r>
              <a:rPr baseline="30000" lang="en" sz="1700"/>
              <a:t>2</a:t>
            </a:r>
            <a:r>
              <a:rPr lang="en" sz="1700"/>
              <a:t>: 35.7%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Mean Absolute Error (MAE)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MAE: 0.3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Testing MAE: 0.5</a:t>
            </a:r>
            <a:endParaRPr sz="17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 Performance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Model Performance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551300" y="1128500"/>
            <a:ext cx="2057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 Boost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252852" y="1128494"/>
            <a:ext cx="23604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25" y="1653500"/>
            <a:ext cx="3092786" cy="31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275" y="1653500"/>
            <a:ext cx="3092786" cy="3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and XG Boost results are similar.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performing slightly better than XG Boost.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gives a wider distribution of predictions.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ready for production.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larger dataset for further testing.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