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044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58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20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16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6098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2612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207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103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728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484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89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33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20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067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062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83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9AEB16-69B8-48E1-A671-0E05F92B1AF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6225-FEC1-4085-AC72-D2A1AD83E99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46786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gif"/><Relationship Id="rId7" Type="http://schemas.openxmlformats.org/officeDocument/2006/relationships/image" Target="../media/image21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gif"/><Relationship Id="rId5" Type="http://schemas.openxmlformats.org/officeDocument/2006/relationships/image" Target="../media/image17.gif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รูปภาพ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70" y="3529317"/>
            <a:ext cx="2242363" cy="2242363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37" y="2849880"/>
            <a:ext cx="2948940" cy="2948940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28" y="3529317"/>
            <a:ext cx="2181403" cy="218140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30"/>
          <a:stretch/>
        </p:blipFill>
        <p:spPr>
          <a:xfrm>
            <a:off x="739035" y="5360454"/>
            <a:ext cx="10471030" cy="6331789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569" y="-327805"/>
            <a:ext cx="2424024" cy="2424024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39" y="453606"/>
            <a:ext cx="4502988" cy="4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5" y="1059765"/>
            <a:ext cx="4958873" cy="495887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04" y="1273630"/>
            <a:ext cx="4989888" cy="4989888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45" y="3004456"/>
            <a:ext cx="2873827" cy="2873827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07" y="577995"/>
            <a:ext cx="5783493" cy="57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36003 0.0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8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3" y="1219200"/>
            <a:ext cx="4996545" cy="4996545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002" y="690998"/>
            <a:ext cx="5783493" cy="57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29153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3" y="1219200"/>
            <a:ext cx="4996545" cy="49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3" y="0"/>
            <a:ext cx="3253684" cy="325368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23" y="-194294"/>
            <a:ext cx="3253684" cy="3253684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94" y="-211546"/>
            <a:ext cx="3253684" cy="3253684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50" y="-699058"/>
            <a:ext cx="4228708" cy="4228708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0" y="2825569"/>
            <a:ext cx="3422830" cy="3422830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136" y="2902338"/>
            <a:ext cx="3269292" cy="3269292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89" y="4973354"/>
            <a:ext cx="6021111" cy="33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476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84648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68" y="1172901"/>
            <a:ext cx="4004840" cy="400484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8056" y="1049814"/>
            <a:ext cx="5014941" cy="501494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68" y="1172901"/>
            <a:ext cx="4004840" cy="40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3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1.48148E-6 L 0.43334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" y="1149751"/>
            <a:ext cx="5014941" cy="501494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68" y="1172901"/>
            <a:ext cx="4004840" cy="400484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80" y="2856400"/>
            <a:ext cx="2785319" cy="27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-0.23581 0.05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9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" y="1149751"/>
            <a:ext cx="5014941" cy="5014941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44" y="1567936"/>
            <a:ext cx="4004840" cy="400484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80" y="2856400"/>
            <a:ext cx="2785319" cy="27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" y="1149751"/>
            <a:ext cx="5014941" cy="501494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94" y="1567936"/>
            <a:ext cx="4004840" cy="4004840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30" y="2856400"/>
            <a:ext cx="2785319" cy="27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41263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5" y="1371601"/>
            <a:ext cx="4989888" cy="4989888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238874"/>
            <a:ext cx="4420994" cy="4420994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387" y="3733799"/>
            <a:ext cx="1521691" cy="1521691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55" y="3132667"/>
            <a:ext cx="1465974" cy="1465974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28" y="3053470"/>
            <a:ext cx="1003303" cy="1003303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88" y="3580360"/>
            <a:ext cx="1077546" cy="10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0469 -0.099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34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1.11111E-6 L -0.39518 -0.078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66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63" y="577996"/>
            <a:ext cx="5783493" cy="578349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" t="30931" r="261" b="45167"/>
          <a:stretch/>
        </p:blipFill>
        <p:spPr>
          <a:xfrm>
            <a:off x="1736605" y="6607629"/>
            <a:ext cx="8334607" cy="19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4.79167E-6 -1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63" y="577996"/>
            <a:ext cx="5783493" cy="5783493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5373" y="1371601"/>
            <a:ext cx="4989888" cy="4989888"/>
          </a:xfrm>
          <a:prstGeom prst="rect">
            <a:avLst/>
          </a:prstGeom>
        </p:spPr>
      </p:pic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53" b="43242"/>
          <a:stretch/>
        </p:blipFill>
        <p:spPr>
          <a:xfrm>
            <a:off x="1589314" y="436482"/>
            <a:ext cx="8851462" cy="13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27644 -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45352 -0.012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9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0</Words>
  <Application>Microsoft Office PowerPoint</Application>
  <PresentationFormat>แบบจอกว้าง</PresentationFormat>
  <Paragraphs>0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9" baseType="lpstr">
      <vt:lpstr>Angsana New</vt:lpstr>
      <vt:lpstr>Arial</vt:lpstr>
      <vt:lpstr>Century Gothic</vt:lpstr>
      <vt:lpstr>Cordia New</vt:lpstr>
      <vt:lpstr>Wingdings 3</vt:lpstr>
      <vt:lpstr>อิออน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Windows User</dc:creator>
  <cp:lastModifiedBy>Windows User</cp:lastModifiedBy>
  <cp:revision>17</cp:revision>
  <dcterms:created xsi:type="dcterms:W3CDTF">2020-12-06T20:09:14Z</dcterms:created>
  <dcterms:modified xsi:type="dcterms:W3CDTF">2020-12-08T12:26:59Z</dcterms:modified>
</cp:coreProperties>
</file>