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2" r:id="rId7"/>
    <p:sldId id="258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5"/>
    <a:srgbClr val="007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746FB-99E5-265A-8722-C64BB0B8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8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BB10C657-2FE6-F232-AA74-B13E1F8F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4776718F-F519-6ADF-0E20-0C7F990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BE624-C7DB-4960-90EC-ADD2EAA172D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FB75930D-E784-EA82-6687-94D92E33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4EE646A-E29F-1363-53AF-302103E0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DE8E-C30C-4030-B567-BC4910CCD25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54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1597D61C-850B-1387-A837-2BCBDC45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3F8903C-CCF6-253C-6865-9C518B9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20AB7DC-B318-490E-9F94-C096F45F94F5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72EFD3-544E-073A-5ACF-638E3D53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515A17-D6AA-C706-120B-5DE8D2F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186601B-B740-4B10-9325-09C0D1245C2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88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FC6F444-2317-C432-FC50-8676C059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DF9658-10AC-26B3-AE4E-193CC4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D3B2884-A59E-4915-B085-8C7BFA40C743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EE9DED-4C25-E6A8-26BE-28290631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082ACF-04F1-E0A8-413B-173C7966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4ABE6F68-6346-4164-84CD-2FEDDB3D3BE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531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6A3DF7A0-93C8-B47F-627B-01946457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7249D2A-A9F2-CAED-1F5D-697F2835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7D42C6FA-3BDA-479B-B4A0-31F95393A010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600A9D-CC49-973C-7E2A-9297CD57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F86CF0-AF2F-AF8D-C4C9-2CB0F7D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B030C04-4B43-49A7-A4D7-1E7F50F7B7A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41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9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DE0CEBF-046D-3DB1-B652-B2D8FBB1D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CE80AB-F5C2-BDA4-69D5-37B980253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8B09-580C-1A6F-4401-932FE25B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C953F29-F5EE-48A8-948A-02C098223D8E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BB53-C321-36CF-4FA9-A7D9CACE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1881-9DB3-1617-B7ED-B1053262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40514F4E-D34B-4AF9-9A83-AD5A25EBF67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72D8A2-6421-1ECF-3F5F-0F3E5F55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" y="1175655"/>
            <a:ext cx="11891962" cy="93364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/>
              <a:t>While Loop In Dart</a:t>
            </a:r>
            <a:endParaRPr lang="th-TH" sz="600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EF2291E-F2B9-DF39-E627-B156C12B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" y="3200982"/>
            <a:ext cx="11891962" cy="2556005"/>
          </a:xfrm>
        </p:spPr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h-TH" dirty="0"/>
              <a:t>จัดทำโดย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630710041 </a:t>
            </a:r>
            <a:r>
              <a:rPr lang="th-TH" dirty="0"/>
              <a:t>ภัทรวุฒิ มหานทีทิพย์</a:t>
            </a:r>
            <a:endParaRPr lang="en-US" dirty="0"/>
          </a:p>
          <a:p>
            <a:pPr algn="ctr" fontAlgn="auto">
              <a:spcAft>
                <a:spcPts val="0"/>
              </a:spcAft>
              <a:defRPr/>
            </a:pPr>
            <a:endParaRPr lang="th-TH" dirty="0"/>
          </a:p>
          <a:p>
            <a:pPr algn="ctr" fontAlgn="auto">
              <a:spcAft>
                <a:spcPts val="0"/>
              </a:spcAft>
              <a:defRPr/>
            </a:pPr>
            <a:r>
              <a:rPr lang="th-TH" dirty="0"/>
              <a:t>รายงานนี้เป็นส่วนหนึ่งของรายวิชา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517321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PRINCIPLES OF PROGRAMMING LANGUAGES</a:t>
            </a:r>
            <a:endParaRPr lang="th-TH" dirty="0"/>
          </a:p>
          <a:p>
            <a:pPr algn="ctr" fontAlgn="auto">
              <a:spcAft>
                <a:spcPts val="0"/>
              </a:spcAft>
              <a:defRPr/>
            </a:pP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>
            <a:extLst>
              <a:ext uri="{FF2B5EF4-FFF2-40B4-BE49-F238E27FC236}">
                <a16:creationId xmlns:a16="http://schemas.microsoft.com/office/drawing/2014/main" id="{66B917B3-6B9F-BA55-06A5-4CF88D812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2" y="2295168"/>
            <a:ext cx="4529138" cy="2332751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/>
              <a:t>What is </a:t>
            </a:r>
            <a:br>
              <a:rPr lang="en-US" altLang="en-US" sz="4800" dirty="0"/>
            </a:br>
            <a:r>
              <a:rPr lang="en-US" altLang="en-US" sz="4800" dirty="0"/>
              <a:t>“While loop”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0D8A7-DAF0-0014-A230-53535EF91A4F}"/>
              </a:ext>
            </a:extLst>
          </p:cNvPr>
          <p:cNvSpPr txBox="1"/>
          <p:nvPr/>
        </p:nvSpPr>
        <p:spPr>
          <a:xfrm>
            <a:off x="5895440" y="2828835"/>
            <a:ext cx="587979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เป็นคำสั่งวนซ้ำโดยมีเงื่อนไขที่มีค่า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Boolean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เป็นตัวกำหนด หากเป็นจริงจะทำคำสั่งภายในลูป หากเป็นเท็จลูปจะหยุดการทำงานทันที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910F04-AE7E-4097-210F-874BA302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8" y="2428292"/>
            <a:ext cx="3889309" cy="20014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Syntax While loop in Dart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4038F-4E4B-9C4B-C200-840E4A05C104}"/>
              </a:ext>
            </a:extLst>
          </p:cNvPr>
          <p:cNvSpPr txBox="1"/>
          <p:nvPr/>
        </p:nvSpPr>
        <p:spPr>
          <a:xfrm>
            <a:off x="6096000" y="2371973"/>
            <a:ext cx="374614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conditional expression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statements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E4C29-23A8-5C83-556F-1531D134BB76}"/>
              </a:ext>
            </a:extLst>
          </p:cNvPr>
          <p:cNvSpPr txBox="1"/>
          <p:nvPr/>
        </p:nvSpPr>
        <p:spPr>
          <a:xfrm>
            <a:off x="6096000" y="1180426"/>
            <a:ext cx="497467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โครงสร้างภาษาของการเขียน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while loop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Dart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เป็นดังนี้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2B134-88A8-EB84-F334-7D5BD7D65FC9}"/>
              </a:ext>
            </a:extLst>
          </p:cNvPr>
          <p:cNvSpPr txBox="1"/>
          <p:nvPr/>
        </p:nvSpPr>
        <p:spPr>
          <a:xfrm>
            <a:off x="6095999" y="3932852"/>
            <a:ext cx="497467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Conditional expression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เงื่อนไข) คือ เป็นตัวเช็คเงื่อนไขจริงหรือเท็จเท่านั้น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Statements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คำสั่ง) คือ คำสั่งที่ต้องการจะทำหากเงื่อนไขของลูปเป็นจริง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91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DEFD4DC-62D4-7AA5-B3B5-346E97E33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8" y="402741"/>
            <a:ext cx="4320702" cy="6052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B2A9E-5789-2C76-325B-CAFE2539D8F1}"/>
              </a:ext>
            </a:extLst>
          </p:cNvPr>
          <p:cNvSpPr txBox="1"/>
          <p:nvPr/>
        </p:nvSpPr>
        <p:spPr>
          <a:xfrm>
            <a:off x="6096000" y="1951623"/>
            <a:ext cx="497467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ขั้นตอนการทำงานของ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ที่อธิบายโดยการใช้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FB509-AEF0-F0B9-D5C3-0D6676B0CBC0}"/>
              </a:ext>
            </a:extLst>
          </p:cNvPr>
          <p:cNvSpPr txBox="1"/>
          <p:nvPr/>
        </p:nvSpPr>
        <p:spPr>
          <a:xfrm>
            <a:off x="6096000" y="3214847"/>
            <a:ext cx="497467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ขั้นตอนแรก เริ่มลูปเช็คเงื่อนไขหาก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conditional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เป็นจริง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จะทำตามคำสั่งและวนใหม่อีกครั้ง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ขั้นตอนที่สอง หากเริ่มลูปใหม่แล้วเป็นเท็จ จะไม่เข้าลูปไปทำคำสั่งภายในและหยุดลูปทันที	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BCEC3329-5863-811C-F0EF-9FF7D17248F2}"/>
              </a:ext>
            </a:extLst>
          </p:cNvPr>
          <p:cNvSpPr txBox="1">
            <a:spLocks/>
          </p:cNvSpPr>
          <p:nvPr/>
        </p:nvSpPr>
        <p:spPr bwMode="auto">
          <a:xfrm>
            <a:off x="6932182" y="663415"/>
            <a:ext cx="3302308" cy="9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/>
              <a:t>Flow chart</a:t>
            </a:r>
            <a:endParaRPr lang="th-TH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0E3933C6-859A-F51A-D00B-142685A39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algn="ctr"/>
            <a:r>
              <a:rPr lang="th-TH" altLang="en-US" dirty="0"/>
              <a:t>ตัวอย่างโค้ด </a:t>
            </a:r>
            <a:r>
              <a:rPr lang="en-US" altLang="en-US" dirty="0"/>
              <a:t>while loop </a:t>
            </a:r>
            <a:r>
              <a:rPr lang="th-TH" altLang="en-US" dirty="0"/>
              <a:t>ในภาษา </a:t>
            </a:r>
            <a:r>
              <a:rPr lang="en-US" altLang="en-US" dirty="0"/>
              <a:t>Dart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7157-19E8-EB3F-EFD6-2F224AA346A8}"/>
              </a:ext>
            </a:extLst>
          </p:cNvPr>
          <p:cNvSpPr txBox="1"/>
          <p:nvPr/>
        </p:nvSpPr>
        <p:spPr>
          <a:xfrm>
            <a:off x="626025" y="1100138"/>
            <a:ext cx="2643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var number = 10;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var sum = 0;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while (number &gt;= 1)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sum = sum + number;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number--;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print("The Sum is ${sum}");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1A769-BF3D-EDA3-8536-C181611D1F51}"/>
              </a:ext>
            </a:extLst>
          </p:cNvPr>
          <p:cNvSpPr txBox="1"/>
          <p:nvPr/>
        </p:nvSpPr>
        <p:spPr>
          <a:xfrm>
            <a:off x="4058816" y="4270237"/>
            <a:ext cx="5006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</a:t>
            </a:r>
          </a:p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เงื่อนไขของลูปคือ ค่า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number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ต้องมากกว่าหรือเท่ากับ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เงื่อนไขจะเป็นจริงและจะทำตามคำสั่งจากนั้นจึงวนลูปใหม่อีกครั้งจนเงื่อนไขของลูปเป็นเท็จแล้วลูปจะหยุดการทำงาน</a:t>
            </a:r>
          </a:p>
          <a:p>
            <a:pPr marL="0" indent="0" algn="r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sum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หลังจากจบลูปมีค่าเท่ากับ 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55</a:t>
            </a:r>
            <a:endParaRPr lang="th-TH" altLang="en-US" sz="2000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765-F0C3-4D24-020D-2C839EC3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ความแตกต่าง </a:t>
            </a:r>
            <a:r>
              <a:rPr lang="en-US" dirty="0"/>
              <a:t>While loop </a:t>
            </a:r>
            <a:r>
              <a:rPr lang="th-TH" dirty="0"/>
              <a:t>ในแต่ละภาษาเมื่อเทียบกับ </a:t>
            </a:r>
            <a:r>
              <a:rPr lang="en-US" dirty="0"/>
              <a:t>Dart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BF1AD-657B-6C1D-FB1D-E2CD31E71995}"/>
              </a:ext>
            </a:extLst>
          </p:cNvPr>
          <p:cNvSpPr txBox="1"/>
          <p:nvPr/>
        </p:nvSpPr>
        <p:spPr>
          <a:xfrm>
            <a:off x="470175" y="2121145"/>
            <a:ext cx="2313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#include &lt;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stdio.h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main()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int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while (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&lt; 5)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printf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("%d\n",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++;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return 0;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99AACA09-8F2F-02B4-2BCE-3DACED992B11}"/>
              </a:ext>
            </a:extLst>
          </p:cNvPr>
          <p:cNvSpPr txBox="1">
            <a:spLocks/>
          </p:cNvSpPr>
          <p:nvPr/>
        </p:nvSpPr>
        <p:spPr bwMode="auto">
          <a:xfrm>
            <a:off x="911388" y="1227940"/>
            <a:ext cx="1430692" cy="9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/>
              <a:t>C</a:t>
            </a:r>
            <a:endParaRPr lang="th-TH" sz="6000" dirty="0"/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2AA7C609-2B16-267D-8EFC-F895D3646524}"/>
              </a:ext>
            </a:extLst>
          </p:cNvPr>
          <p:cNvSpPr txBox="1">
            <a:spLocks/>
          </p:cNvSpPr>
          <p:nvPr/>
        </p:nvSpPr>
        <p:spPr bwMode="auto">
          <a:xfrm>
            <a:off x="3741204" y="1227940"/>
            <a:ext cx="1772820" cy="9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/>
              <a:t>JAVA</a:t>
            </a:r>
            <a:endParaRPr lang="th-TH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1880-748C-9500-1B01-022363E5C664}"/>
              </a:ext>
            </a:extLst>
          </p:cNvPr>
          <p:cNvSpPr txBox="1"/>
          <p:nvPr/>
        </p:nvSpPr>
        <p:spPr>
          <a:xfrm>
            <a:off x="2925773" y="2161585"/>
            <a:ext cx="3403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class Main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public static void main(String[]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args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int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while (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&lt; 5)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System.out.println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altLang="en-US" sz="2000" b="1" dirty="0" err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++;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}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6C08A-D693-173C-C695-C04672DE3378}"/>
              </a:ext>
            </a:extLst>
          </p:cNvPr>
          <p:cNvSpPr txBox="1"/>
          <p:nvPr/>
        </p:nvSpPr>
        <p:spPr>
          <a:xfrm>
            <a:off x="6329456" y="4454821"/>
            <a:ext cx="3135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</a:t>
            </a:r>
          </a:p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ความแตกต่าง 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While loop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JAVA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เมื่อเทียบกับ 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Dart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แล้วจะสังเกตได้ว่าโครงสร้างของภาษานั้นมีความเหมือนกัน</a:t>
            </a:r>
            <a:endParaRPr lang="en-US" altLang="en-US" sz="2000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443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51D78C-C02A-DA26-DEBF-357F35F2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/>
          <a:lstStyle/>
          <a:p>
            <a:pPr algn="ctr"/>
            <a:r>
              <a:rPr lang="th-TH" dirty="0"/>
              <a:t>ความแตกต่าง </a:t>
            </a:r>
            <a:r>
              <a:rPr lang="en-US" dirty="0"/>
              <a:t>While loop </a:t>
            </a:r>
            <a:r>
              <a:rPr lang="th-TH" dirty="0"/>
              <a:t>ในแต่ละภาษาเมื่อเทียบกับ </a:t>
            </a:r>
            <a:r>
              <a:rPr lang="en-US" dirty="0"/>
              <a:t>Dart</a:t>
            </a: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5D2FC833-465B-69F1-A9C8-BC20C65F2878}"/>
              </a:ext>
            </a:extLst>
          </p:cNvPr>
          <p:cNvSpPr txBox="1">
            <a:spLocks/>
          </p:cNvSpPr>
          <p:nvPr/>
        </p:nvSpPr>
        <p:spPr bwMode="auto">
          <a:xfrm>
            <a:off x="911388" y="1227940"/>
            <a:ext cx="2475624" cy="9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/>
              <a:t>Python</a:t>
            </a:r>
            <a:endParaRPr lang="th-TH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74C6E-7F10-12FF-AD81-B8EC0B610EA5}"/>
              </a:ext>
            </a:extLst>
          </p:cNvPr>
          <p:cNvSpPr txBox="1"/>
          <p:nvPr/>
        </p:nvSpPr>
        <p:spPr>
          <a:xfrm>
            <a:off x="1535202" y="2161585"/>
            <a:ext cx="1227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 = 1</a:t>
            </a:r>
          </a:p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while i &lt; 6:</a:t>
            </a:r>
          </a:p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print(i)</a:t>
            </a:r>
          </a:p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i += 1</a:t>
            </a:r>
            <a:endParaRPr lang="en-US" altLang="en-US" sz="2000" b="1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E774-F8F4-FB97-B97A-7A94922BF28B}"/>
              </a:ext>
            </a:extLst>
          </p:cNvPr>
          <p:cNvSpPr txBox="1"/>
          <p:nvPr/>
        </p:nvSpPr>
        <p:spPr>
          <a:xfrm>
            <a:off x="4836558" y="3710782"/>
            <a:ext cx="4680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</a:t>
            </a:r>
          </a:p>
          <a:p>
            <a:pPr marL="0" indent="0">
              <a:buNone/>
            </a:pP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สังเกตได้ว่าโครงสร้างภาษาต่างจาก 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Dart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เล็กน้อยแต่ยังมีคำสั่งเริ่มทำงานลูปเหมือนกัน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ของภาษา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นั้นเงื่อนไขของลูปไม่ต้องมีเครื่องหมาย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“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คลุมเงื่อนไขในการเขียนและใช้</a:t>
            </a: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“:”</a:t>
            </a:r>
            <a:r>
              <a:rPr lang="th-TH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ปิดท้ายเงื่อนไข</a:t>
            </a:r>
            <a:endParaRPr lang="en-US" altLang="en-US" sz="2000" dirty="0">
              <a:solidFill>
                <a:srgbClr val="004D4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BBAF0-20DF-9BD2-4F7F-0F9E94B89EE2}"/>
              </a:ext>
            </a:extLst>
          </p:cNvPr>
          <p:cNvSpPr txBox="1"/>
          <p:nvPr/>
        </p:nvSpPr>
        <p:spPr>
          <a:xfrm>
            <a:off x="5153800" y="2115418"/>
            <a:ext cx="313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while conditional expression 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statements</a:t>
            </a:r>
          </a:p>
        </p:txBody>
      </p:sp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9BF47C12-8415-06AD-9A75-D71C37D6BD02}"/>
              </a:ext>
            </a:extLst>
          </p:cNvPr>
          <p:cNvSpPr txBox="1">
            <a:spLocks/>
          </p:cNvSpPr>
          <p:nvPr/>
        </p:nvSpPr>
        <p:spPr bwMode="auto">
          <a:xfrm>
            <a:off x="4836559" y="1227940"/>
            <a:ext cx="3984073" cy="9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Syntax while loop in python</a:t>
            </a:r>
            <a:r>
              <a:rPr lang="en-US" sz="6000" dirty="0"/>
              <a:t> </a:t>
            </a:r>
            <a:endParaRPr lang="th-TH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62DF8-822E-510C-5CD4-4282265685C0}"/>
              </a:ext>
            </a:extLst>
          </p:cNvPr>
          <p:cNvSpPr txBox="1"/>
          <p:nvPr/>
        </p:nvSpPr>
        <p:spPr>
          <a:xfrm>
            <a:off x="911388" y="3691068"/>
            <a:ext cx="122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  <a:p>
            <a:pPr marL="0" indent="0">
              <a:buNone/>
            </a:pPr>
            <a:r>
              <a:rPr lang="nn-NO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900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F2446939-9953-E604-0152-CFCDE8C3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8494"/>
            <a:ext cx="5560316" cy="1101012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h-TH" sz="6000" dirty="0"/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275621757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150</TotalTime>
  <Words>508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 Sarabun New</vt:lpstr>
      <vt:lpstr>ธีมของ Office</vt:lpstr>
      <vt:lpstr>While Loop In Dart</vt:lpstr>
      <vt:lpstr>What is  “While loop”</vt:lpstr>
      <vt:lpstr>Syntax While loop in Dart</vt:lpstr>
      <vt:lpstr>PowerPoint Presentation</vt:lpstr>
      <vt:lpstr>ตัวอย่างโค้ด while loop ในภาษา Dart</vt:lpstr>
      <vt:lpstr>ความแตกต่าง While loop ในแต่ละภาษาเมื่อเทียบกับ Dart</vt:lpstr>
      <vt:lpstr>ความแตกต่าง While loop ในแต่ละภาษาเมื่อเทียบกับ Dart</vt:lpstr>
      <vt:lpstr>จบการนำเสนอ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Phattarawut Mahanateethip</dc:creator>
  <cp:lastModifiedBy>Phattarawut Mahanateethip</cp:lastModifiedBy>
  <cp:revision>9</cp:revision>
  <dcterms:created xsi:type="dcterms:W3CDTF">2023-09-28T13:18:53Z</dcterms:created>
  <dcterms:modified xsi:type="dcterms:W3CDTF">2023-09-30T09:51:34Z</dcterms:modified>
</cp:coreProperties>
</file>