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9" r:id="rId6"/>
    <p:sldId id="260" r:id="rId7"/>
    <p:sldId id="258" r:id="rId8"/>
    <p:sldId id="262" r:id="rId9"/>
    <p:sldId id="263" r:id="rId10"/>
    <p:sldId id="266" r:id="rId11"/>
    <p:sldId id="267" r:id="rId12"/>
    <p:sldId id="264" r:id="rId13"/>
    <p:sldId id="265" r:id="rId14"/>
    <p:sldId id="257" r:id="rId15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14C44"/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0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4E51-BE52-4429-9BBF-1CAA7E718437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8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แทนหมายเลขสไลด์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B676F-42B9-4255-B462-52692582C52E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4176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C549F9A9-DAA5-4EB1-A722-F339675CDC03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>
                <a:solidFill>
                  <a:srgbClr val="FFF2CC"/>
                </a:solidFill>
              </a:defRPr>
            </a:lvl1pPr>
          </a:lstStyle>
          <a:p>
            <a:fld id="{EBDD7754-9232-4A07-9154-487EC4BE78CF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5640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D9719B2-7BAA-43D6-9EA3-72843E273827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>
                <a:solidFill>
                  <a:srgbClr val="FFF2CC"/>
                </a:solidFill>
              </a:defRPr>
            </a:lvl1pPr>
          </a:lstStyle>
          <a:p>
            <a:fld id="{8FAD7CC6-B7D4-4047-823F-2E2BDC41A258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344530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FA52531-55BB-4C84-A7AB-F0DE08CF80AB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/>
            </a:lvl1pPr>
          </a:lstStyle>
          <a:p>
            <a:fld id="{F54AA040-5E4D-40EB-BBB4-7C501F99BB49}" type="slidenum">
              <a:rPr lang="th-TH" altLang="en-US"/>
              <a:pPr/>
              <a:t>‹#›</a:t>
            </a:fld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201395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คลิกเพื่อแก้ไขสไตล์ชื่อเรื่องต้นแบบ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 smtClean="0"/>
              <a:t>ระดับที่สอง</a:t>
            </a:r>
          </a:p>
          <a:p>
            <a:pPr lvl="2"/>
            <a:r>
              <a:rPr lang="th-TH" altLang="en-US" smtClean="0"/>
              <a:t>ระดับที่สาม</a:t>
            </a:r>
          </a:p>
          <a:p>
            <a:pPr lvl="3"/>
            <a:r>
              <a:rPr lang="th-TH" altLang="en-US" smtClean="0"/>
              <a:t>ระดับที่สี่</a:t>
            </a:r>
          </a:p>
          <a:p>
            <a:pPr lvl="4"/>
            <a:r>
              <a:rPr lang="th-TH" altLang="en-US" smtClean="0"/>
              <a:t>ระดับที่ห้า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0579D80-B8B8-4653-A879-72773EF407B2}" type="datetimeFigureOut">
              <a:rPr lang="th-TH"/>
              <a:pPr>
                <a:defRPr/>
              </a:pPr>
              <a:t>30/09/66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4D45"/>
                </a:solidFill>
                <a:latin typeface="TH Sarabun New" pitchFamily="34" charset="-34"/>
                <a:cs typeface="TH Sarabun New" pitchFamily="34" charset="-34"/>
              </a:defRPr>
            </a:lvl1pPr>
          </a:lstStyle>
          <a:p>
            <a:fld id="{2165E7E3-F181-49F0-9DC1-3BF79B60B666}" type="slidenum">
              <a:rPr lang="th-TH" altLang="en-US"/>
              <a:pPr/>
              <a:t>‹#›</a:t>
            </a:fld>
            <a:endParaRPr lang="th-T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85926" y="2462647"/>
            <a:ext cx="8963744" cy="1857372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 smtClean="0">
                <a:latin typeface="TH Sarabun New"/>
                <a:cs typeface="Arabica" panose="02000000000000000000" pitchFamily="2" charset="0"/>
              </a:rPr>
              <a:t>Conditions And Loops</a:t>
            </a:r>
            <a:br>
              <a:rPr lang="en-US" sz="5400" dirty="0" smtClean="0">
                <a:latin typeface="TH Sarabun New"/>
                <a:cs typeface="Arabica" panose="02000000000000000000" pitchFamily="2" charset="0"/>
              </a:rPr>
            </a:br>
            <a:r>
              <a:rPr lang="en-US" sz="5400" dirty="0" smtClean="0">
                <a:latin typeface="TH Sarabun New"/>
                <a:cs typeface="Arabica" panose="02000000000000000000" pitchFamily="2" charset="0"/>
              </a:rPr>
              <a:t>Practice 2</a:t>
            </a:r>
            <a:endParaRPr lang="th-TH" sz="5400" dirty="0">
              <a:latin typeface="TH Sarabun New"/>
              <a:cs typeface="Arabica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1"/>
          <p:cNvSpPr txBox="1">
            <a:spLocks/>
          </p:cNvSpPr>
          <p:nvPr/>
        </p:nvSpPr>
        <p:spPr bwMode="auto">
          <a:xfrm>
            <a:off x="694528" y="2324102"/>
            <a:ext cx="8963744" cy="185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th-TH" sz="6000" dirty="0" smtClean="0"/>
              <a:t>จบ</a:t>
            </a:r>
            <a:r>
              <a:rPr lang="th-TH" sz="6000" dirty="0"/>
              <a:t>การเสนอ</a:t>
            </a:r>
            <a:endParaRPr lang="th-TH" sz="6000" dirty="0">
              <a:latin typeface="TH Sarabun New"/>
              <a:cs typeface="Arabica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th-TH" altLang="en-US" dirty="0" smtClean="0">
                <a:latin typeface="TH Sarabun New"/>
                <a:cs typeface="TH Sarabun New" panose="020B0500040200020003"/>
              </a:rPr>
              <a:t>แบบฝึกหัด</a:t>
            </a:r>
            <a:endParaRPr lang="en-US" altLang="en-US" dirty="0" smtClean="0">
              <a:latin typeface="TH Sarabun New"/>
              <a:cs typeface="TH Sarabun New" panose="020B0500040200020003"/>
            </a:endParaRPr>
          </a:p>
        </p:txBody>
      </p:sp>
      <p:sp>
        <p:nvSpPr>
          <p:cNvPr id="12291" name="Content Placeholder 4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endParaRPr lang="th-TH" altLang="en-US" dirty="0" smtClean="0">
              <a:latin typeface="Arabica" panose="02000000000000000000" pitchFamily="2" charset="0"/>
              <a:cs typeface="TH Sarabun New" panose="020B0500040200020003"/>
            </a:endParaRPr>
          </a:p>
          <a:p>
            <a:r>
              <a:rPr lang="th-TH" altLang="en-US" dirty="0" smtClean="0">
                <a:latin typeface="Arabica" panose="02000000000000000000" pitchFamily="2" charset="0"/>
                <a:cs typeface="TH Sarabun New" panose="020B0500040200020003"/>
              </a:rPr>
              <a:t>เขียน</a:t>
            </a:r>
            <a:r>
              <a:rPr lang="th-TH" altLang="en-US" dirty="0">
                <a:latin typeface="Arabica" panose="02000000000000000000" pitchFamily="2" charset="0"/>
                <a:cs typeface="TH Sarabun New" panose="020B0500040200020003"/>
              </a:rPr>
              <a:t>โปรแกรมตรวจสอบว่าเป็นเลขคู่หรือเลข</a:t>
            </a:r>
            <a:r>
              <a:rPr lang="th-TH" altLang="en-US" dirty="0" smtClean="0">
                <a:latin typeface="Arabica" panose="02000000000000000000" pitchFamily="2" charset="0"/>
                <a:cs typeface="TH Sarabun New" panose="020B0500040200020003"/>
              </a:rPr>
              <a:t>คี่</a:t>
            </a:r>
          </a:p>
          <a:p>
            <a:r>
              <a:rPr lang="th-TH" altLang="en-US" dirty="0" smtClean="0">
                <a:latin typeface="Arabica" panose="02000000000000000000" pitchFamily="2" charset="0"/>
                <a:cs typeface="TH Sarabun New" panose="020B0500040200020003"/>
              </a:rPr>
              <a:t>เขียน</a:t>
            </a:r>
            <a:r>
              <a:rPr lang="th-TH" altLang="en-US" dirty="0">
                <a:latin typeface="Arabica" panose="02000000000000000000" pitchFamily="2" charset="0"/>
                <a:cs typeface="TH Sarabun New" panose="020B0500040200020003"/>
              </a:rPr>
              <a:t>โปรแกรมตรวจสอบว่า</a:t>
            </a:r>
            <a:r>
              <a:rPr lang="th-TH" altLang="en-US" dirty="0" smtClean="0">
                <a:latin typeface="Arabica" panose="02000000000000000000" pitchFamily="2" charset="0"/>
                <a:cs typeface="TH Sarabun New" panose="020B0500040200020003"/>
              </a:rPr>
              <a:t>ตัวเลขมีค่าเป็นจำนวนเต็ม </a:t>
            </a:r>
            <a:r>
              <a:rPr lang="en-US" altLang="en-US" dirty="0" smtClean="0">
                <a:latin typeface="TH Sarabun New" panose="020B0500040200020003"/>
                <a:cs typeface="TH Sarabun New" panose="020B0500040200020003"/>
              </a:rPr>
              <a:t>+,-,0</a:t>
            </a:r>
            <a:endParaRPr lang="en-US" altLang="en-US" dirty="0" smtClean="0">
              <a:latin typeface="Arabica" panose="02000000000000000000" pitchFamily="2" charset="0"/>
              <a:cs typeface="TH Sarabun New" panose="020B0500040200020003"/>
            </a:endParaRPr>
          </a:p>
          <a:p>
            <a:r>
              <a:rPr lang="th-TH" altLang="en-US" dirty="0" smtClean="0">
                <a:latin typeface="TH Sarabun New" panose="020B0500040200020003"/>
                <a:cs typeface="TH Sarabun New" panose="020B0500040200020003"/>
              </a:rPr>
              <a:t>เขียน</a:t>
            </a:r>
            <a:r>
              <a:rPr lang="th-TH" altLang="en-US" dirty="0">
                <a:latin typeface="TH Sarabun New" panose="020B0500040200020003"/>
                <a:cs typeface="TH Sarabun New" panose="020B0500040200020003"/>
              </a:rPr>
              <a:t>โปรแกรมเพื่อคำนวนหาผลรวมของ</a:t>
            </a:r>
            <a:r>
              <a:rPr lang="th-TH" altLang="en-US" dirty="0" smtClean="0">
                <a:latin typeface="TH Sarabun New" panose="020B0500040200020003"/>
                <a:cs typeface="TH Sarabun New" panose="020B0500040200020003"/>
              </a:rPr>
              <a:t>จำนวนธรรมชาติ</a:t>
            </a:r>
            <a:endParaRPr lang="en-US" altLang="en-US" dirty="0" smtClean="0">
              <a:latin typeface="TH Sarabun New" panose="020B0500040200020003"/>
              <a:cs typeface="TH Sarabun New" panose="020B0500040200020003"/>
            </a:endParaRPr>
          </a:p>
          <a:p>
            <a:r>
              <a:rPr lang="th-TH" altLang="en-US" dirty="0" smtClean="0">
                <a:latin typeface="TH Sarabun New" panose="020B0500040200020003"/>
                <a:cs typeface="TH Sarabun New" panose="020B0500040200020003"/>
              </a:rPr>
              <a:t>เขียนโปรแกรมสร้างตารางสูตรคูณ</a:t>
            </a:r>
          </a:p>
          <a:p>
            <a:r>
              <a:rPr lang="th-TH" altLang="en-US" dirty="0" smtClean="0">
                <a:latin typeface="TH Sarabun New" panose="020B0500040200020003"/>
                <a:cs typeface="TH Sarabun New" panose="020B0500040200020003"/>
              </a:rPr>
              <a:t>เขียนโปรแกรมเครื่องคิดเลขอย่างง่ายมี +</a:t>
            </a:r>
            <a:r>
              <a:rPr lang="en-US" altLang="en-US" dirty="0" smtClean="0">
                <a:latin typeface="TH Sarabun New" panose="020B0500040200020003"/>
                <a:cs typeface="TH Sarabun New" panose="020B0500040200020003"/>
              </a:rPr>
              <a:t>,-,*,/</a:t>
            </a:r>
            <a:endParaRPr lang="en-US" altLang="en-US" dirty="0">
              <a:latin typeface="TH Sarabun New" panose="020B0500040200020003"/>
              <a:cs typeface="TH Sarabun New" panose="020B05000402000200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26348" y="1154430"/>
            <a:ext cx="8823960" cy="4411980"/>
          </a:xfrm>
          <a:prstGeom prst="roundRect">
            <a:avLst/>
          </a:prstGeom>
          <a:solidFill>
            <a:schemeClr val="bg1">
              <a:alpha val="65000"/>
            </a:schemeClr>
          </a:solidFill>
          <a:ln w="38100">
            <a:solidFill>
              <a:schemeClr val="tx1"/>
            </a:solidFill>
          </a:ln>
          <a:effectLst/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22" y="2578405"/>
            <a:ext cx="3816270" cy="1908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89" y="3031935"/>
            <a:ext cx="1924149" cy="100107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03783" y="1052123"/>
            <a:ext cx="8636305" cy="1258816"/>
          </a:xfrm>
        </p:spPr>
        <p:txBody>
          <a:bodyPr>
            <a:normAutofit/>
          </a:bodyPr>
          <a:lstStyle/>
          <a:p>
            <a:r>
              <a:rPr lang="th-TH" sz="3600" dirty="0" smtClean="0">
                <a:solidFill>
                  <a:schemeClr val="tx1"/>
                </a:solidFill>
              </a:rPr>
              <a:t>เขียนโปรแกรมตรวจสอบเลขคู่เลขคี่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21935" y="3532474"/>
            <a:ext cx="89974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26348" y="1154430"/>
            <a:ext cx="8823960" cy="4411980"/>
          </a:xfrm>
          <a:prstGeom prst="roundRect">
            <a:avLst/>
          </a:prstGeom>
          <a:solidFill>
            <a:schemeClr val="bg1">
              <a:alpha val="65000"/>
            </a:schemeClr>
          </a:solidFill>
          <a:ln w="38100">
            <a:solidFill>
              <a:schemeClr val="tx1"/>
            </a:solidFill>
          </a:ln>
          <a:effectLst/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20175" y="1084636"/>
            <a:ext cx="8636305" cy="1258816"/>
          </a:xfrm>
        </p:spPr>
        <p:txBody>
          <a:bodyPr>
            <a:normAutofit/>
          </a:bodyPr>
          <a:lstStyle/>
          <a:p>
            <a:r>
              <a:rPr lang="th-TH" altLang="en-US" sz="3200" dirty="0">
                <a:solidFill>
                  <a:schemeClr val="tx1"/>
                </a:solidFill>
                <a:latin typeface="Arabica" panose="02000000000000000000" pitchFamily="2" charset="0"/>
                <a:cs typeface="TH Sarabun New" panose="020B0500040200020003"/>
              </a:rPr>
              <a:t>เขียนโปรแกรมตรวจสอบว่าตัวเลขมีค่าเป็น </a:t>
            </a:r>
            <a:r>
              <a:rPr lang="en-US" altLang="en-US" sz="3200" dirty="0">
                <a:solidFill>
                  <a:schemeClr val="tx1"/>
                </a:solidFill>
                <a:latin typeface="Arabica" panose="02000000000000000000" pitchFamily="2" charset="0"/>
                <a:cs typeface="TH Sarabun New" panose="020B0500040200020003"/>
              </a:rPr>
              <a:t>+,-,0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21935" y="3532474"/>
            <a:ext cx="89974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05" y="2527110"/>
            <a:ext cx="3708479" cy="24132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72" y="3058361"/>
            <a:ext cx="1824433" cy="9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26348" y="1154430"/>
            <a:ext cx="9589352" cy="4411980"/>
          </a:xfrm>
          <a:prstGeom prst="roundRect">
            <a:avLst/>
          </a:prstGeom>
          <a:solidFill>
            <a:schemeClr val="bg1">
              <a:alpha val="65000"/>
            </a:schemeClr>
          </a:solidFill>
          <a:ln w="38100">
            <a:solidFill>
              <a:schemeClr val="tx1"/>
            </a:solidFill>
          </a:ln>
          <a:effectLst/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946479" y="1139665"/>
            <a:ext cx="9149090" cy="1258816"/>
          </a:xfrm>
        </p:spPr>
        <p:txBody>
          <a:bodyPr>
            <a:normAutofit/>
          </a:bodyPr>
          <a:lstStyle/>
          <a:p>
            <a:r>
              <a:rPr lang="th-TH" altLang="en-US" sz="3200" dirty="0">
                <a:solidFill>
                  <a:schemeClr val="tx1"/>
                </a:solidFill>
                <a:latin typeface="Arabica" panose="02000000000000000000" pitchFamily="2" charset="0"/>
                <a:cs typeface="TH Sarabun New" panose="020B0500040200020003"/>
              </a:rPr>
              <a:t>เขียนโปรแกรมเพื่อคำนวนหาผลรวมของ</a:t>
            </a:r>
            <a:r>
              <a:rPr lang="th-TH" altLang="en-US" sz="3200" dirty="0" smtClean="0">
                <a:solidFill>
                  <a:schemeClr val="tx1"/>
                </a:solidFill>
                <a:latin typeface="Arabica" panose="02000000000000000000" pitchFamily="2" charset="0"/>
                <a:cs typeface="TH Sarabun New" panose="020B0500040200020003"/>
              </a:rPr>
              <a:t>จำนวนนับ</a:t>
            </a:r>
            <a:endParaRPr lang="en-US" altLang="en-US" sz="3200" dirty="0">
              <a:solidFill>
                <a:schemeClr val="tx1"/>
              </a:solidFill>
              <a:latin typeface="Arabica" panose="02000000000000000000" pitchFamily="2" charset="0"/>
              <a:cs typeface="TH Sarabun New" panose="020B0500040200020003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62262" y="3610918"/>
            <a:ext cx="89974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79" y="2601127"/>
            <a:ext cx="4829849" cy="2019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83" y="3239391"/>
            <a:ext cx="334374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26348" y="1154430"/>
            <a:ext cx="9589352" cy="4411980"/>
          </a:xfrm>
          <a:prstGeom prst="roundRect">
            <a:avLst/>
          </a:prstGeom>
          <a:solidFill>
            <a:schemeClr val="bg1">
              <a:alpha val="65000"/>
            </a:schemeClr>
          </a:solidFill>
          <a:ln w="38100">
            <a:solidFill>
              <a:schemeClr val="tx1"/>
            </a:solidFill>
          </a:ln>
          <a:effectLst/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1946479" y="1139665"/>
            <a:ext cx="9149090" cy="1258816"/>
          </a:xfrm>
        </p:spPr>
        <p:txBody>
          <a:bodyPr>
            <a:normAutofit/>
          </a:bodyPr>
          <a:lstStyle/>
          <a:p>
            <a:r>
              <a:rPr lang="th-TH" altLang="en-US" sz="3200" dirty="0">
                <a:solidFill>
                  <a:schemeClr val="tx1"/>
                </a:solidFill>
                <a:latin typeface="Arabica" panose="02000000000000000000" pitchFamily="2" charset="0"/>
                <a:cs typeface="TH Sarabun New" panose="020B0500040200020003"/>
              </a:rPr>
              <a:t>เขียน</a:t>
            </a:r>
            <a:r>
              <a:rPr lang="th-TH" altLang="en-US" sz="3200" dirty="0" smtClean="0">
                <a:solidFill>
                  <a:schemeClr val="tx1"/>
                </a:solidFill>
                <a:latin typeface="Arabica" panose="02000000000000000000" pitchFamily="2" charset="0"/>
                <a:cs typeface="TH Sarabun New" panose="020B0500040200020003"/>
              </a:rPr>
              <a:t>โปรแกรมสร้างสูตรคูณ</a:t>
            </a:r>
            <a:endParaRPr lang="en-US" altLang="en-US" sz="3200" dirty="0">
              <a:solidFill>
                <a:schemeClr val="tx1"/>
              </a:solidFill>
              <a:latin typeface="Arabica" panose="02000000000000000000" pitchFamily="2" charset="0"/>
              <a:cs typeface="TH Sarabun New" panose="020B050004020002000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93" y="2643768"/>
            <a:ext cx="399153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69148" y="634884"/>
            <a:ext cx="9662088" cy="5932171"/>
          </a:xfrm>
          <a:prstGeom prst="roundRect">
            <a:avLst/>
          </a:prstGeom>
          <a:solidFill>
            <a:schemeClr val="bg1">
              <a:alpha val="65000"/>
            </a:schemeClr>
          </a:solidFill>
          <a:ln w="38100">
            <a:solidFill>
              <a:schemeClr val="tx1"/>
            </a:solidFill>
          </a:ln>
          <a:effectLst/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95485" y="416818"/>
            <a:ext cx="8636305" cy="1258816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solidFill>
                  <a:schemeClr val="tx1"/>
                </a:solidFill>
                <a:latin typeface="TH Sarabun New"/>
                <a:cs typeface="TH Sarabun New" panose="020B0500040200020003"/>
              </a:rPr>
              <a:t>Output</a:t>
            </a:r>
            <a:endParaRPr lang="en-US" altLang="en-US" sz="3200" dirty="0">
              <a:solidFill>
                <a:schemeClr val="tx1"/>
              </a:solidFill>
              <a:latin typeface="TH Sarabun New"/>
              <a:cs typeface="TH Sarabun New" panose="020B050004020002000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52" y="1675634"/>
            <a:ext cx="2391109" cy="4753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964" y="1996973"/>
            <a:ext cx="238158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69148" y="634884"/>
            <a:ext cx="9662088" cy="5391843"/>
          </a:xfrm>
          <a:prstGeom prst="roundRect">
            <a:avLst/>
          </a:prstGeom>
          <a:solidFill>
            <a:schemeClr val="bg1">
              <a:alpha val="65000"/>
            </a:schemeClr>
          </a:solidFill>
          <a:ln w="38100">
            <a:solidFill>
              <a:schemeClr val="tx1"/>
            </a:solidFill>
          </a:ln>
          <a:effectLst/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83915" y="565088"/>
            <a:ext cx="8636305" cy="1258816"/>
          </a:xfrm>
        </p:spPr>
        <p:txBody>
          <a:bodyPr>
            <a:normAutofit/>
          </a:bodyPr>
          <a:lstStyle/>
          <a:p>
            <a:r>
              <a:rPr lang="th-TH" altLang="en-US" sz="3200" dirty="0">
                <a:solidFill>
                  <a:schemeClr val="tx1"/>
                </a:solidFill>
                <a:latin typeface="Arabica" panose="02000000000000000000" pitchFamily="2" charset="0"/>
                <a:cs typeface="TH Sarabun New" panose="020B0500040200020003"/>
              </a:rPr>
              <a:t>เขียน</a:t>
            </a:r>
            <a:r>
              <a:rPr lang="th-TH" altLang="en-US" sz="3200" dirty="0" smtClean="0">
                <a:solidFill>
                  <a:schemeClr val="tx1"/>
                </a:solidFill>
                <a:latin typeface="Arabica" panose="02000000000000000000" pitchFamily="2" charset="0"/>
                <a:cs typeface="TH Sarabun New" panose="020B0500040200020003"/>
              </a:rPr>
              <a:t>โปรแกรมเครื่องคิดเลขอย่างง่ายมี +</a:t>
            </a:r>
            <a:r>
              <a:rPr lang="en-US" altLang="en-US" sz="3200" dirty="0" smtClean="0">
                <a:solidFill>
                  <a:schemeClr val="tx1"/>
                </a:solidFill>
                <a:latin typeface="Arabica" panose="02000000000000000000" pitchFamily="2" charset="0"/>
                <a:cs typeface="TH Sarabun New" panose="020B0500040200020003"/>
              </a:rPr>
              <a:t>,-,*,/</a:t>
            </a:r>
            <a:endParaRPr lang="en-US" altLang="en-US" sz="3200" dirty="0">
              <a:solidFill>
                <a:schemeClr val="tx1"/>
              </a:solidFill>
              <a:latin typeface="Arabica" panose="02000000000000000000" pitchFamily="2" charset="0"/>
              <a:cs typeface="TH Sarabun New" panose="020B05000402000200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15" y="2982209"/>
            <a:ext cx="4848902" cy="1886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84" y="1996235"/>
            <a:ext cx="323895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69148" y="634884"/>
            <a:ext cx="9662088" cy="5391843"/>
          </a:xfrm>
          <a:prstGeom prst="roundRect">
            <a:avLst/>
          </a:prstGeom>
          <a:solidFill>
            <a:schemeClr val="bg1">
              <a:alpha val="65000"/>
            </a:schemeClr>
          </a:solidFill>
          <a:ln w="38100">
            <a:solidFill>
              <a:schemeClr val="tx1"/>
            </a:solidFill>
          </a:ln>
          <a:effectLst/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74702" y="634883"/>
            <a:ext cx="8636305" cy="1258816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solidFill>
                  <a:schemeClr val="tx1"/>
                </a:solidFill>
                <a:latin typeface="TH Sarabun New"/>
                <a:cs typeface="TH Sarabun New" panose="020B0500040200020003"/>
              </a:rPr>
              <a:t>Output</a:t>
            </a:r>
            <a:endParaRPr lang="en-US" altLang="en-US" sz="3200" dirty="0">
              <a:solidFill>
                <a:schemeClr val="tx1"/>
              </a:solidFill>
              <a:latin typeface="TH Sarabun New"/>
              <a:cs typeface="TH Sarabun New" panose="020B0500040200020003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64" y="2232613"/>
            <a:ext cx="3232179" cy="21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32277-3b93-41a6-8c87-7e2d26c20e61">
      <Terms xmlns="http://schemas.microsoft.com/office/infopath/2007/PartnerControls"/>
    </lcf76f155ced4ddcb4097134ff3c332f>
    <TaxCatchAll xmlns="42e85855-fb6a-4813-bb55-4b299851a111"/>
    <ReferenceId xmlns="80332277-3b93-41a6-8c87-7e2d26c20e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A48FD-EA92-4301-8871-803C8D0276FE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80332277-3b93-41a6-8c87-7e2d26c20e61"/>
    <ds:schemaRef ds:uri="42e85855-fb6a-4813-bb55-4b299851a111"/>
  </ds:schemaRefs>
</ds:datastoreItem>
</file>

<file path=customXml/itemProps2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525</TotalTime>
  <Words>97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Angsana New</vt:lpstr>
      <vt:lpstr>Arabica</vt:lpstr>
      <vt:lpstr>Arial</vt:lpstr>
      <vt:lpstr>Calibri</vt:lpstr>
      <vt:lpstr>Calibri Light</vt:lpstr>
      <vt:lpstr>Cordia New</vt:lpstr>
      <vt:lpstr>TH Sarabun New</vt:lpstr>
      <vt:lpstr>ธีมของ Office</vt:lpstr>
      <vt:lpstr>Conditions And Loops Practice 2</vt:lpstr>
      <vt:lpstr>แบบฝึกหัด</vt:lpstr>
      <vt:lpstr>เขียนโปรแกรมตรวจสอบเลขคู่เลขคี่</vt:lpstr>
      <vt:lpstr>เขียนโปรแกรมตรวจสอบว่าตัวเลขมีค่าเป็น +,-,0</vt:lpstr>
      <vt:lpstr>เขียนโปรแกรมเพื่อคำนวนหาผลรวมของจำนวนนับ</vt:lpstr>
      <vt:lpstr>เขียนโปรแกรมสร้างสูตรคูณ</vt:lpstr>
      <vt:lpstr>Output</vt:lpstr>
      <vt:lpstr>เขียนโปรแกรมเครื่องคิดเลขอย่างง่ายมี +,-,*,/</vt:lpstr>
      <vt:lpstr>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2</dc:title>
  <dc:creator>Ratchata</dc:creator>
  <cp:lastModifiedBy>Ratchata</cp:lastModifiedBy>
  <cp:revision>22</cp:revision>
  <dcterms:created xsi:type="dcterms:W3CDTF">2023-09-28T15:42:00Z</dcterms:created>
  <dcterms:modified xsi:type="dcterms:W3CDTF">2023-09-30T10:57:05Z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f76f155ced4ddcb4097134ff3c332f">
    <vt:lpwstr/>
  </property>
  <property fmtid="{D5CDD505-2E9C-101B-9397-08002B2CF9AE}" pid="3" name="TaxCatchAll">
    <vt:lpwstr/>
  </property>
  <property fmtid="{D5CDD505-2E9C-101B-9397-08002B2CF9AE}" pid="4" name="ReferenceId">
    <vt:lpwstr/>
  </property>
</Properties>
</file>