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  <p:sldMasterId id="2147483653" r:id="rId4"/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Sarabu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Sarabun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font" Target="fonts/Sarabun-italic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Sarabun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626862d9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626862d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626862d93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626862d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26862d93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26862d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626862d93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626862d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3dfe0f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3dfe0f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ไลด์ชื่อเรื่อง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9335" y="2694820"/>
            <a:ext cx="118920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Sarabun"/>
              <a:buNone/>
              <a:defRPr b="1" sz="44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334" y="5057020"/>
            <a:ext cx="11892037" cy="1665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966"/>
              </a:buClr>
              <a:buSzPts val="2400"/>
              <a:buNone/>
              <a:defRPr sz="2400"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 2 ส่วน">
  <p:cSld name="เนื้อหา 2 ส่วน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5551714" y="272143"/>
            <a:ext cx="6350001" cy="6379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A6D"/>
              </a:buClr>
              <a:buSzPts val="2800"/>
              <a:buChar char="•"/>
              <a:defRPr>
                <a:solidFill>
                  <a:srgbClr val="007A6D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A6D"/>
              </a:buClr>
              <a:buSzPts val="2400"/>
              <a:buChar char="•"/>
              <a:defRPr>
                <a:solidFill>
                  <a:srgbClr val="007A6D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A6D"/>
              </a:buClr>
              <a:buSzPts val="2000"/>
              <a:buChar char="•"/>
              <a:defRPr>
                <a:solidFill>
                  <a:srgbClr val="007A6D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A6D"/>
              </a:buClr>
              <a:buSzPts val="1800"/>
              <a:buChar char="•"/>
              <a:defRPr>
                <a:solidFill>
                  <a:srgbClr val="007A6D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A6D"/>
              </a:buClr>
              <a:buSzPts val="1800"/>
              <a:buChar char="•"/>
              <a:defRPr>
                <a:solidFill>
                  <a:srgbClr val="007A6D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06829" y="685800"/>
            <a:ext cx="4528457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Sarabun"/>
              <a:buNone/>
              <a:defRPr b="1" sz="3600">
                <a:solidFill>
                  <a:srgbClr val="FFC000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่วนหัวของส่วน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5686" y="1481130"/>
            <a:ext cx="115824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Sarabun"/>
              <a:buNone/>
              <a:defRPr b="1" sz="44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5686" y="4360855"/>
            <a:ext cx="1158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E599"/>
              </a:buClr>
              <a:buSzPts val="2400"/>
              <a:buNone/>
              <a:defRPr sz="2400">
                <a:solidFill>
                  <a:srgbClr val="FEE599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">
  <p:cSld name="ชื่อเรื่องและเนื้อหา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04802" y="108855"/>
            <a:ext cx="9938656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Sarabun"/>
              <a:buNone/>
              <a:defRPr b="1" sz="3600">
                <a:solidFill>
                  <a:srgbClr val="FFC000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04802" y="1197430"/>
            <a:ext cx="9329056" cy="497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966"/>
              </a:buClr>
              <a:buSzPts val="2800"/>
              <a:buChar char="•"/>
              <a:defRPr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2400"/>
              <a:buChar char="•"/>
              <a:defRPr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2000"/>
              <a:buChar char="•"/>
              <a:defRPr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1800"/>
              <a:buChar char="•"/>
              <a:defRPr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1800"/>
              <a:buChar char="•"/>
              <a:defRPr>
                <a:solidFill>
                  <a:srgbClr val="FFD966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304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505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077200" y="6356350"/>
            <a:ext cx="1893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6120000">
            <a:off x="9565481" y="1389856"/>
            <a:ext cx="2541587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304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505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077200" y="6356350"/>
            <a:ext cx="1893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Sarabun"/>
              <a:buNone/>
              <a:defRPr b="0" i="0" sz="1200" u="none" cap="none" strike="noStrike">
                <a:solidFill>
                  <a:srgbClr val="FFF2CC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oonklang/dart-tutorial/blob/main/6.%20OOP%20In%20Dart/Class%20in%20Dart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ctrTitle"/>
          </p:nvPr>
        </p:nvSpPr>
        <p:spPr>
          <a:xfrm>
            <a:off x="-1785888" y="1532000"/>
            <a:ext cx="11892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Sarabun"/>
              <a:buNone/>
            </a:pPr>
            <a:r>
              <a:rPr lang="en-US" sz="5400"/>
              <a:t>Class and Object in Dart</a:t>
            </a:r>
            <a:endParaRPr b="1" sz="5400">
              <a:solidFill>
                <a:schemeClr val="accent4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50887" y="5006275"/>
            <a:ext cx="11892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None/>
            </a:pPr>
            <a:r>
              <a:rPr b="1" lang="en-US" sz="3000">
                <a:solidFill>
                  <a:srgbClr val="45818E"/>
                </a:solidFill>
              </a:rPr>
              <a:t>630710849 Montree Zaewun</a:t>
            </a:r>
            <a:endParaRPr b="1" sz="30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509052" y="1"/>
            <a:ext cx="5352600" cy="56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คืออะไร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 คือตัวอย่างของ Class คุณสามารถสร้างได้หลาย Object ใน Class เดียวกัน ถ้าอยากรู้เกี่ยวกับ Object มากขึ้นให้ไปที่หัวข้อ Object in Class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06375" y="685800"/>
            <a:ext cx="4529137" cy="549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Sarabun"/>
              <a:buNone/>
            </a:pPr>
            <a:r>
              <a:rPr lang="en-US"/>
              <a:t>Class คืออะไร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Sarabu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highlight>
                  <a:srgbClr val="014C44"/>
                </a:highlight>
                <a:latin typeface="Arial"/>
                <a:ea typeface="Arial"/>
                <a:cs typeface="Arial"/>
                <a:sym typeface="Arial"/>
              </a:rPr>
              <a:t>Class จะเปรียบเสมือนกับ Blueprint หรือแบบแปลนสำหรับสร้าง Object แล้ว Class ยังเป็นตัวกำหนด Properties และ Mehtods ของ Object ถ้าอยากรู้เกี่ยวกับ Class มากขึ้นให้ไปที่หัวข้อ </a:t>
            </a:r>
            <a:r>
              <a:rPr lang="en-US" sz="1200">
                <a:solidFill>
                  <a:schemeClr val="lt1"/>
                </a:solidFill>
                <a:highlight>
                  <a:srgbClr val="014C4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 in Dart</a:t>
            </a:r>
            <a:endParaRPr sz="1050">
              <a:solidFill>
                <a:schemeClr val="lt1"/>
              </a:solidFill>
              <a:highlight>
                <a:srgbClr val="014C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Sarabu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50" y="1187825"/>
            <a:ext cx="41624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5" y="3533050"/>
            <a:ext cx="50577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5777950" y="5084750"/>
            <a:ext cx="3990900" cy="68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6F8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5625450" y="4344150"/>
            <a:ext cx="46041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Sarabun"/>
              <a:buNone/>
            </a:pPr>
            <a:r>
              <a:rPr b="1" lang="en-US" sz="36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             OUTPUT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5240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Simple Interest is 200.</a:t>
            </a:r>
            <a:endParaRPr b="1" sz="2000">
              <a:solidFill>
                <a:schemeClr val="dk1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08500" y="1085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Example</a:t>
            </a:r>
            <a:r>
              <a:rPr b="1" lang="en-US" sz="36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650" y="152400"/>
            <a:ext cx="4039350" cy="4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0" y="2846675"/>
            <a:ext cx="39243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575" y="935250"/>
            <a:ext cx="26765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5523475" y="4670968"/>
            <a:ext cx="3593100" cy="87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003725" y="3885663"/>
            <a:ext cx="47160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 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15240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น้ำหนักอยู่ในเกณฑ์ สมส่วน</a:t>
            </a:r>
            <a:endParaRPr b="1" sz="2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725" y="877200"/>
            <a:ext cx="2563325" cy="25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2394450" y="1868825"/>
            <a:ext cx="74031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Difference Between</a:t>
            </a:r>
            <a:endParaRPr b="1" sz="5400">
              <a:solidFill>
                <a:schemeClr val="accent4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accent4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Sarabun"/>
                <a:ea typeface="Sarabun"/>
                <a:cs typeface="Sarabun"/>
                <a:sym typeface="Sarabun"/>
              </a:rPr>
              <a:t>Dart , Python , Java</a:t>
            </a:r>
            <a:endParaRPr b="1" sz="5400">
              <a:solidFill>
                <a:schemeClr val="accent4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5" y="-691137"/>
            <a:ext cx="6286500" cy="6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600" y="377275"/>
            <a:ext cx="4267200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2425" y="4534600"/>
            <a:ext cx="3381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4700" y="4039875"/>
            <a:ext cx="2532500" cy="25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5" y="2866625"/>
            <a:ext cx="48768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975" y="2866613"/>
            <a:ext cx="2085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0350"/>
            <a:ext cx="2326400" cy="2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966350" y="861775"/>
            <a:ext cx="61776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177125" y="771075"/>
            <a:ext cx="7542852" cy="1219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Arial"/>
              </a:rPr>
              <a:t>P Y T H O N</a:t>
            </a:r>
          </a:p>
        </p:txBody>
      </p:sp>
      <p:sp>
        <p:nvSpPr>
          <p:cNvPr id="91" name="Google Shape;91;p15"/>
          <p:cNvSpPr txBox="1"/>
          <p:nvPr/>
        </p:nvSpPr>
        <p:spPr>
          <a:xfrm>
            <a:off x="-1233725" y="93435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675" y="3862213"/>
            <a:ext cx="2781713" cy="278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5" y="161450"/>
            <a:ext cx="3227601" cy="32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551" y="361050"/>
            <a:ext cx="48768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0263" y="4373475"/>
            <a:ext cx="50387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rot="7">
            <a:off x="6926189" y="4563470"/>
            <a:ext cx="4091342" cy="1239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#J a v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2584625" y="2007900"/>
            <a:ext cx="74244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THANKYOU</a:t>
            </a:r>
            <a:endParaRPr sz="10000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ธีมของ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ธีมของ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ธีมของ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ธีมของ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