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90" r:id="rId4"/>
    <p:sldId id="293" r:id="rId5"/>
    <p:sldId id="294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94690"/>
  </p:normalViewPr>
  <p:slideViewPr>
    <p:cSldViewPr snapToGrid="0">
      <p:cViewPr varScale="1">
        <p:scale>
          <a:sx n="72" d="100"/>
          <a:sy n="72" d="100"/>
        </p:scale>
        <p:origin x="10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8794A-8130-EB4A-A4EF-4D3F8CD9204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59775-16F3-704B-BC2C-3AF6C0D5BE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3CCA8-E74E-CB49-92CB-3D858446A7D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62EDC-CCDC-E645-8464-2811EE6C42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7151" y="3025937"/>
            <a:ext cx="4580021" cy="602290"/>
          </a:xfrm>
        </p:spPr>
        <p:txBody>
          <a:bodyPr>
            <a:normAutofit/>
          </a:bodyPr>
          <a:lstStyle/>
          <a:p>
            <a:r>
              <a:rPr lang="en-US" sz="3200" b="1" dirty="0"/>
              <a:t>Team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930" y="3842455"/>
            <a:ext cx="4664242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Member 1 - Reg No  - Name- Dept</a:t>
            </a:r>
          </a:p>
          <a:p>
            <a:r>
              <a:rPr lang="en-US" dirty="0"/>
              <a:t>Member 2 - Reg No  - Name- Dept</a:t>
            </a:r>
          </a:p>
          <a:p>
            <a:r>
              <a:rPr lang="en-US" dirty="0"/>
              <a:t>Member 3 - Reg No  - Name- Dept</a:t>
            </a:r>
          </a:p>
          <a:p>
            <a:r>
              <a:rPr lang="en-US" dirty="0"/>
              <a:t>Member 4 - Reg No  - Name- Dept</a:t>
            </a:r>
          </a:p>
          <a:p>
            <a:r>
              <a:rPr lang="en-US" dirty="0"/>
              <a:t>Member 5 - Reg No  - Name- Dept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1383632" y="1707351"/>
            <a:ext cx="9883458" cy="110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CITIL’S SDG Hackathon ‘25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433" y="3210448"/>
            <a:ext cx="6100010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	: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CIT 04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	: </a:t>
            </a:r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Design an Eco-Friendly Resource Management     			Platform for monitoring water and electricity usage,</a:t>
            </a:r>
          </a:p>
          <a:p>
            <a:pPr marL="2286000" lvl="5" indent="457200" algn="just">
              <a:lnSpc>
                <a:spcPct val="200000"/>
              </a:lnSpc>
            </a:pPr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reducing the campus carbon footprint, and 	promoting</a:t>
            </a:r>
            <a:r>
              <a:rPr lang="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sustainability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Name		: IMPULSE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96591" y="-515083"/>
            <a:ext cx="11065613" cy="2942139"/>
            <a:chOff x="696591" y="-515083"/>
            <a:chExt cx="11065613" cy="2942139"/>
          </a:xfrm>
        </p:grpSpPr>
        <p:pic>
          <p:nvPicPr>
            <p:cNvPr id="1026" name="Picture 2" descr="Chennai Institute of Technology (CIT) Chennai: Admission, Courses, Fees 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1" y="0"/>
              <a:ext cx="2068572" cy="191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A black and white logo&#10;&#10;AI-generated content may be incorrect.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7137" y="425563"/>
              <a:ext cx="2185067" cy="1018230"/>
            </a:xfrm>
            <a:prstGeom prst="rect">
              <a:avLst/>
            </a:prstGeom>
          </p:spPr>
        </p:pic>
        <p:pic>
          <p:nvPicPr>
            <p:cNvPr id="20" name="Picture 19" descr="A logo with a butterfly and text&#10;&#10;AI-generated content may be incorrect.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113" y="-515083"/>
              <a:ext cx="3044957" cy="29421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27432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 / SOLUTION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7428" y="580291"/>
            <a:ext cx="11824518" cy="6277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</a:t>
            </a:r>
          </a:p>
          <a:p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(Describe your Idea/Solution/Prototype)</a:t>
            </a: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IoT-Based Data Collection: Smart sensors track energy, water, occupancy, and waste in real-time.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AI-Driven Decision-Making: Neuro-symbolic AI and Swarm Intelligence optimize resource distribution.</a:t>
            </a: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How it addresses the problem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Optimized Resource Utilization: AI dynamically adjusts HVAC, lighting, and water systems based on demand.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Energy Efficiency &amp; Sustainability: Reduces energy consumption by up to 40% using smart scheduling.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Innovation and uniqueness of the solution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AI-Driven Self-Healing Infrastructure: Uses predictive maintenance and automated fault detection to prevent failures before they occur.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AI-Driven Self-Healing Infrastructure: Uses predictive maintenance and automated fault detection to prevent failures before they occur.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Blockchain-Based Sustainability Rewards: Tracks resource usage transparently and incentivizes eco-friendly behavior with green credits.</a:t>
            </a:r>
          </a:p>
          <a:p>
            <a:pPr marL="342900" indent="-342900"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Neuro-Symbolic AI: Combines deep learning with symbolic reasoning for smarter decision-making.</a:t>
            </a:r>
          </a:p>
          <a:p>
            <a:pPr indent="0" algn="just"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34975" y="-275590"/>
            <a:ext cx="10515600" cy="132556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32765" y="544198"/>
            <a:ext cx="93853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Methodology and process for implementation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47432" t="2240" r="3211" b="56534"/>
          <a:stretch>
            <a:fillRect/>
          </a:stretch>
        </p:blipFill>
        <p:spPr>
          <a:xfrm>
            <a:off x="-159784" y="956628"/>
            <a:ext cx="4657090" cy="5804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36543"/>
          <a:stretch>
            <a:fillRect/>
          </a:stretch>
        </p:blipFill>
        <p:spPr>
          <a:xfrm>
            <a:off x="3910625" y="956628"/>
            <a:ext cx="8199859" cy="5834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07188"/>
            <a:ext cx="9385300" cy="4338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Analysis of the feasibility of the idea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Technical Feasibility: Uses existing AI, IoT, and blockchain technologies for seamless integration.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Economic Feasibility: Expected to reduce energy costs by up to 40%, ensuring high ROI.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Operational Feasibility: Automates infrastructure management, reducing manual intervention</a:t>
            </a:r>
          </a:p>
          <a:p>
            <a:pPr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High Initial Investment: Requires funding for IoT sensors, AI models, and blockchain infrastructure.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Data Security Risks: Ensuring cybersecurity and privacy protection for campus resource data.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Integration Complexity: Merging AI, IoT, and existing systems without disrupting operations.</a:t>
            </a:r>
          </a:p>
          <a:p>
            <a:pPr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en-US" sz="16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sng" strike="noStrike" kern="1200" cap="none" spc="0" normalizeH="0" baseline="0" dirty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kumimoji="0" lang="en-US" sz="2800" b="0" i="0" u="sng" strike="noStrike" kern="1200" cap="none" spc="0" normalizeH="0" dirty="0">
                <a:latin typeface="Arial" panose="020B0604020202020204" pitchFamily="34" charset="0"/>
                <a:cs typeface="Arial" panose="020B0604020202020204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Cost Optimization: Start with a small-scale prototype and gradually expand based on ROI.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Enhanced Security: Implement end-to-end encryption and blockchain for secure data handling.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Seamless Integration: Use modular architecture and APIs to ensure compatibility with existing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72568"/>
            <a:ext cx="9385300" cy="4431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sng" strike="noStrike" kern="1200" cap="none" spc="0" normalizeH="0" baseline="0" dirty="0">
                <a:latin typeface="Arial" panose="020B0604020202020204" pitchFamily="34" charset="0"/>
                <a:cs typeface="Arial" panose="020B0604020202020204" pitchFamily="34" charset="0"/>
              </a:rPr>
              <a:t>Potential impact on the target audience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Improved Efficiency: Enhances campus operations by reducing energy waste and optimizing resources.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Cost Savings: Lowers utility expenses by up to 40%, benefiting administrators and facility managers.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Sustainability Awareness: Encourages students and staff to adopt eco-friendly practices through incentives.</a:t>
            </a:r>
          </a:p>
          <a:p>
            <a:pPr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Benefits of the solution 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Energy &amp; Cost Savings: Reduces energy consumption by up to 40%, lowering operational costs.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Automated Maintenance: Predictive AI prevents failures, extending equipment lifespan by 20%.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Sustainability Impact: Promotes green energy use, reducing carbon footprint and waste.</a:t>
            </a:r>
            <a:endParaRPr lang="en-US" alt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94055" y="5105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94055" y="1155700"/>
            <a:ext cx="9369425" cy="4601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Resource Utilization: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AI-driven automation reduces energy and water waste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&amp; Energy Savings: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Lowers operational expenses by up to 40% while enhancing sustainability.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Maintenance: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Self-healing infrastructure prevents failures and extends equipment lifespan.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Blockchain-Based Transparency: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Ensures secure, transparent tracking of resource consumption and incentives.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&amp; Future Readiness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Can be expanded to smart cities, industries, and large-scale infrastructures.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595</Words>
  <Application>Microsoft Office PowerPoint</Application>
  <PresentationFormat>Widescreen</PresentationFormat>
  <Paragraphs>69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Aptos</vt:lpstr>
      <vt:lpstr>Aptos Display</vt:lpstr>
      <vt:lpstr>Arial</vt:lpstr>
      <vt:lpstr>Calibri</vt:lpstr>
      <vt:lpstr>Times New Roman</vt:lpstr>
      <vt:lpstr>TradeGothic</vt:lpstr>
      <vt:lpstr>Office Theme</vt:lpstr>
      <vt:lpstr>Team Members</vt:lpstr>
      <vt:lpstr> IDEA  / SOLUTION</vt:lpstr>
      <vt:lpstr>TECHNICAL APPROACH</vt:lpstr>
      <vt:lpstr>FEASIBILITY AND VIABILITY</vt:lpstr>
      <vt:lpstr>IMPACT AND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Rajkamal R</dc:creator>
  <cp:lastModifiedBy>Alfred John</cp:lastModifiedBy>
  <cp:revision>11</cp:revision>
  <dcterms:created xsi:type="dcterms:W3CDTF">2025-01-22T03:04:00Z</dcterms:created>
  <dcterms:modified xsi:type="dcterms:W3CDTF">2025-02-12T19:47:40Z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3842CDBF033C4520A41AFB228A791F2D_12</vt:lpwstr>
  </property>
  <property fmtid="{D5CDD505-2E9C-101B-9397-08002B2CF9AE}" pid="3" name="KSOProductBuildVer">
    <vt:lpwstr>1033-12.2.0.19805</vt:lpwstr>
  </property>
</Properties>
</file>